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0" r:id="rId3"/>
    <p:sldMasterId id="2147483648" r:id="rId4"/>
    <p:sldMasterId id="2147483706" r:id="rId5"/>
  </p:sldMasterIdLst>
  <p:notesMasterIdLst>
    <p:notesMasterId r:id="rId54"/>
  </p:notesMasterIdLst>
  <p:handoutMasterIdLst>
    <p:handoutMasterId r:id="rId55"/>
  </p:handoutMasterIdLst>
  <p:sldIdLst>
    <p:sldId id="259" r:id="rId6"/>
    <p:sldId id="261" r:id="rId7"/>
    <p:sldId id="290" r:id="rId8"/>
    <p:sldId id="263" r:id="rId9"/>
    <p:sldId id="264" r:id="rId10"/>
    <p:sldId id="262" r:id="rId11"/>
    <p:sldId id="265" r:id="rId12"/>
    <p:sldId id="266" r:id="rId13"/>
    <p:sldId id="268" r:id="rId14"/>
    <p:sldId id="267" r:id="rId15"/>
    <p:sldId id="269" r:id="rId16"/>
    <p:sldId id="270" r:id="rId17"/>
    <p:sldId id="272" r:id="rId18"/>
    <p:sldId id="271" r:id="rId19"/>
    <p:sldId id="273" r:id="rId20"/>
    <p:sldId id="274" r:id="rId21"/>
    <p:sldId id="275" r:id="rId22"/>
    <p:sldId id="277" r:id="rId23"/>
    <p:sldId id="278" r:id="rId24"/>
    <p:sldId id="276" r:id="rId25"/>
    <p:sldId id="279" r:id="rId26"/>
    <p:sldId id="298" r:id="rId27"/>
    <p:sldId id="280" r:id="rId28"/>
    <p:sldId id="281" r:id="rId29"/>
    <p:sldId id="282" r:id="rId30"/>
    <p:sldId id="283" r:id="rId31"/>
    <p:sldId id="289" r:id="rId32"/>
    <p:sldId id="297" r:id="rId33"/>
    <p:sldId id="284" r:id="rId34"/>
    <p:sldId id="285" r:id="rId35"/>
    <p:sldId id="286" r:id="rId36"/>
    <p:sldId id="287" r:id="rId37"/>
    <p:sldId id="288" r:id="rId38"/>
    <p:sldId id="291" r:id="rId39"/>
    <p:sldId id="293" r:id="rId40"/>
    <p:sldId id="292" r:id="rId41"/>
    <p:sldId id="294" r:id="rId42"/>
    <p:sldId id="295" r:id="rId43"/>
    <p:sldId id="296" r:id="rId44"/>
    <p:sldId id="299" r:id="rId45"/>
    <p:sldId id="300" r:id="rId46"/>
    <p:sldId id="301" r:id="rId47"/>
    <p:sldId id="302" r:id="rId48"/>
    <p:sldId id="303" r:id="rId49"/>
    <p:sldId id="304" r:id="rId50"/>
    <p:sldId id="305" r:id="rId51"/>
    <p:sldId id="306" r:id="rId52"/>
    <p:sldId id="307" r:id="rId53"/>
  </p:sldIdLst>
  <p:sldSz cx="12188825" cy="6858000"/>
  <p:notesSz cx="6858000" cy="9144000"/>
  <p:defaultTextStyle>
    <a:defPPr>
      <a:defRPr lang="en-GB"/>
    </a:defPPr>
    <a:lvl1pPr algn="l" defTabSz="608013"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608013" indent="-150813" algn="l" defTabSz="608013"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1217613" indent="-303213" algn="l" defTabSz="608013"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827213" indent="-455613" algn="l" defTabSz="608013"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2436813" indent="-608013" algn="l" defTabSz="608013"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325" autoAdjust="0"/>
    <p:restoredTop sz="94897" autoAdjust="0"/>
  </p:normalViewPr>
  <p:slideViewPr>
    <p:cSldViewPr snapToObjects="1">
      <p:cViewPr varScale="1">
        <p:scale>
          <a:sx n="115" d="100"/>
          <a:sy n="115" d="100"/>
        </p:scale>
        <p:origin x="112" y="132"/>
      </p:cViewPr>
      <p:guideLst/>
    </p:cSldViewPr>
  </p:slideViewPr>
  <p:notesTextViewPr>
    <p:cViewPr>
      <p:scale>
        <a:sx n="1" d="1"/>
        <a:sy n="1" d="1"/>
      </p:scale>
      <p:origin x="0" y="0"/>
    </p:cViewPr>
  </p:notesTextViewPr>
  <p:notesViewPr>
    <p:cSldViewPr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theme" Target="theme/theme1.xml"/><Relationship Id="rId5" Type="http://schemas.openxmlformats.org/officeDocument/2006/relationships/slideMaster" Target="slideMasters/slideMaster3.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4" Type="http://schemas.openxmlformats.org/officeDocument/2006/relationships/slideMaster" Target="slideMasters/slideMaster2.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042061D-7258-DC49-A266-059B07A3913D}"/>
              </a:ext>
            </a:extLst>
          </p:cNvPr>
          <p:cNvSpPr>
            <a:spLocks noGrp="1"/>
          </p:cNvSpPr>
          <p:nvPr>
            <p:ph type="hdr" sz="quarter"/>
          </p:nvPr>
        </p:nvSpPr>
        <p:spPr>
          <a:xfrm>
            <a:off x="381000" y="381000"/>
            <a:ext cx="5105400" cy="457200"/>
          </a:xfrm>
          <a:prstGeom prst="rect">
            <a:avLst/>
          </a:prstGeom>
        </p:spPr>
        <p:txBody>
          <a:bodyPr vert="horz" lIns="91440" tIns="45720" rIns="91440" bIns="45720" rtlCol="0"/>
          <a:lstStyle>
            <a:lvl1pPr algn="l" defTabSz="609493" eaLnBrk="1" fontAlgn="auto" hangingPunct="1">
              <a:spcBef>
                <a:spcPts val="0"/>
              </a:spcBef>
              <a:spcAft>
                <a:spcPts val="0"/>
              </a:spcAft>
              <a:defRPr sz="1000">
                <a:latin typeface="Arial"/>
              </a:defRPr>
            </a:lvl1pPr>
          </a:lstStyle>
          <a:p>
            <a:pPr>
              <a:defRPr/>
            </a:pPr>
            <a:endParaRPr lang="en-US"/>
          </a:p>
        </p:txBody>
      </p:sp>
      <p:sp>
        <p:nvSpPr>
          <p:cNvPr id="3" name="Date Placeholder 2">
            <a:extLst>
              <a:ext uri="{FF2B5EF4-FFF2-40B4-BE49-F238E27FC236}">
                <a16:creationId xmlns:a16="http://schemas.microsoft.com/office/drawing/2014/main" id="{9662E7EB-6C49-9B4B-B5FC-5D4802722582}"/>
              </a:ext>
            </a:extLst>
          </p:cNvPr>
          <p:cNvSpPr>
            <a:spLocks noGrp="1"/>
          </p:cNvSpPr>
          <p:nvPr>
            <p:ph type="dt" sz="quarter" idx="1"/>
          </p:nvPr>
        </p:nvSpPr>
        <p:spPr>
          <a:xfrm>
            <a:off x="5562600" y="381000"/>
            <a:ext cx="914400" cy="457200"/>
          </a:xfrm>
          <a:prstGeom prst="rect">
            <a:avLst/>
          </a:prstGeom>
        </p:spPr>
        <p:txBody>
          <a:bodyPr vert="horz" lIns="91440" tIns="45720" rIns="91440" bIns="45720" rtlCol="0"/>
          <a:lstStyle>
            <a:lvl1pPr algn="r" defTabSz="609493" eaLnBrk="1" fontAlgn="auto" hangingPunct="1">
              <a:spcBef>
                <a:spcPts val="0"/>
              </a:spcBef>
              <a:spcAft>
                <a:spcPts val="0"/>
              </a:spcAft>
              <a:defRPr sz="1000">
                <a:latin typeface="Arial"/>
              </a:defRPr>
            </a:lvl1pPr>
          </a:lstStyle>
          <a:p>
            <a:pPr>
              <a:defRPr/>
            </a:pPr>
            <a:fld id="{1765E688-400B-334C-BC60-7D1FE85D2C15}" type="datetimeFigureOut">
              <a:rPr lang="en-US"/>
              <a:pPr>
                <a:defRPr/>
              </a:pPr>
              <a:t>8/9/2022</a:t>
            </a:fld>
            <a:endParaRPr lang="en-US" dirty="0"/>
          </a:p>
        </p:txBody>
      </p:sp>
      <p:sp>
        <p:nvSpPr>
          <p:cNvPr id="4" name="Footer Placeholder 3">
            <a:extLst>
              <a:ext uri="{FF2B5EF4-FFF2-40B4-BE49-F238E27FC236}">
                <a16:creationId xmlns:a16="http://schemas.microsoft.com/office/drawing/2014/main" id="{A58E62BD-3658-4745-B6BF-F63A9919189A}"/>
              </a:ext>
            </a:extLst>
          </p:cNvPr>
          <p:cNvSpPr>
            <a:spLocks noGrp="1"/>
          </p:cNvSpPr>
          <p:nvPr>
            <p:ph type="ftr" sz="quarter" idx="2"/>
          </p:nvPr>
        </p:nvSpPr>
        <p:spPr>
          <a:xfrm>
            <a:off x="381000" y="8382000"/>
            <a:ext cx="5486400" cy="457200"/>
          </a:xfrm>
          <a:prstGeom prst="rect">
            <a:avLst/>
          </a:prstGeom>
        </p:spPr>
        <p:txBody>
          <a:bodyPr vert="horz" lIns="91440" tIns="45720" rIns="91440" bIns="45720" rtlCol="0" anchor="b"/>
          <a:lstStyle>
            <a:lvl1pPr algn="l" defTabSz="609493" eaLnBrk="1" fontAlgn="auto" hangingPunct="1">
              <a:spcBef>
                <a:spcPts val="0"/>
              </a:spcBef>
              <a:spcAft>
                <a:spcPts val="0"/>
              </a:spcAft>
              <a:defRPr sz="1000">
                <a:latin typeface="Arial"/>
              </a:defRPr>
            </a:lvl1pPr>
          </a:lstStyle>
          <a:p>
            <a:pPr>
              <a:defRPr/>
            </a:pPr>
            <a:endParaRPr lang="en-US"/>
          </a:p>
        </p:txBody>
      </p:sp>
      <p:sp>
        <p:nvSpPr>
          <p:cNvPr id="5" name="Slide Number Placeholder 4">
            <a:extLst>
              <a:ext uri="{FF2B5EF4-FFF2-40B4-BE49-F238E27FC236}">
                <a16:creationId xmlns:a16="http://schemas.microsoft.com/office/drawing/2014/main" id="{789FFDB3-C58A-1B49-B1A1-7E20A5DE3588}"/>
              </a:ext>
            </a:extLst>
          </p:cNvPr>
          <p:cNvSpPr>
            <a:spLocks noGrp="1"/>
          </p:cNvSpPr>
          <p:nvPr>
            <p:ph type="sldNum" sz="quarter" idx="3"/>
          </p:nvPr>
        </p:nvSpPr>
        <p:spPr>
          <a:xfrm>
            <a:off x="5943600" y="8382000"/>
            <a:ext cx="538163"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000" smtClean="0"/>
            </a:lvl1pPr>
          </a:lstStyle>
          <a:p>
            <a:pPr>
              <a:defRPr/>
            </a:pPr>
            <a:fld id="{DEB33110-E042-6542-9EA7-D82742974A02}"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62382C0-7B37-0346-B464-5350A3CD8DBB}"/>
              </a:ext>
            </a:extLst>
          </p:cNvPr>
          <p:cNvSpPr>
            <a:spLocks noGrp="1"/>
          </p:cNvSpPr>
          <p:nvPr>
            <p:ph type="hdr" sz="quarter"/>
          </p:nvPr>
        </p:nvSpPr>
        <p:spPr>
          <a:xfrm>
            <a:off x="381000" y="228600"/>
            <a:ext cx="5029200" cy="457200"/>
          </a:xfrm>
          <a:prstGeom prst="rect">
            <a:avLst/>
          </a:prstGeom>
        </p:spPr>
        <p:txBody>
          <a:bodyPr vert="horz" lIns="91440" tIns="45720" rIns="91440" bIns="45720" rtlCol="0"/>
          <a:lstStyle>
            <a:lvl1pPr algn="l" defTabSz="609493" eaLnBrk="1" fontAlgn="auto" hangingPunct="1">
              <a:spcBef>
                <a:spcPts val="0"/>
              </a:spcBef>
              <a:spcAft>
                <a:spcPts val="0"/>
              </a:spcAft>
              <a:defRPr sz="1000">
                <a:latin typeface="Arial"/>
              </a:defRPr>
            </a:lvl1pPr>
          </a:lstStyle>
          <a:p>
            <a:pPr>
              <a:defRPr/>
            </a:pPr>
            <a:endParaRPr lang="en-US"/>
          </a:p>
        </p:txBody>
      </p:sp>
      <p:sp>
        <p:nvSpPr>
          <p:cNvPr id="3" name="Date Placeholder 2">
            <a:extLst>
              <a:ext uri="{FF2B5EF4-FFF2-40B4-BE49-F238E27FC236}">
                <a16:creationId xmlns:a16="http://schemas.microsoft.com/office/drawing/2014/main" id="{F24A6214-C36E-E649-8C6E-FF1CC4E0BD59}"/>
              </a:ext>
            </a:extLst>
          </p:cNvPr>
          <p:cNvSpPr>
            <a:spLocks noGrp="1"/>
          </p:cNvSpPr>
          <p:nvPr>
            <p:ph type="dt" idx="1"/>
          </p:nvPr>
        </p:nvSpPr>
        <p:spPr>
          <a:xfrm>
            <a:off x="5486400" y="239713"/>
            <a:ext cx="990600" cy="457200"/>
          </a:xfrm>
          <a:prstGeom prst="rect">
            <a:avLst/>
          </a:prstGeom>
        </p:spPr>
        <p:txBody>
          <a:bodyPr vert="horz" lIns="91440" tIns="45720" rIns="91440" bIns="45720" rtlCol="0"/>
          <a:lstStyle>
            <a:lvl1pPr algn="r" defTabSz="609493" eaLnBrk="1" fontAlgn="auto" hangingPunct="1">
              <a:spcBef>
                <a:spcPts val="0"/>
              </a:spcBef>
              <a:spcAft>
                <a:spcPts val="0"/>
              </a:spcAft>
              <a:defRPr sz="1000">
                <a:latin typeface="Arial"/>
              </a:defRPr>
            </a:lvl1pPr>
          </a:lstStyle>
          <a:p>
            <a:pPr>
              <a:defRPr/>
            </a:pPr>
            <a:fld id="{3D28E303-3131-BF41-991C-E7CAE249AE41}" type="datetimeFigureOut">
              <a:rPr lang="en-US"/>
              <a:pPr>
                <a:defRPr/>
              </a:pPr>
              <a:t>8/5/2022</a:t>
            </a:fld>
            <a:endParaRPr lang="en-US" dirty="0"/>
          </a:p>
        </p:txBody>
      </p:sp>
      <p:sp>
        <p:nvSpPr>
          <p:cNvPr id="4" name="Slide Image Placeholder 3">
            <a:extLst>
              <a:ext uri="{FF2B5EF4-FFF2-40B4-BE49-F238E27FC236}">
                <a16:creationId xmlns:a16="http://schemas.microsoft.com/office/drawing/2014/main" id="{70371B12-5562-6446-B79E-2DA857DC6607}"/>
              </a:ext>
            </a:extLst>
          </p:cNvPr>
          <p:cNvSpPr>
            <a:spLocks noGrp="1" noRot="1" noChangeAspect="1"/>
          </p:cNvSpPr>
          <p:nvPr>
            <p:ph type="sldImg" idx="2"/>
          </p:nvPr>
        </p:nvSpPr>
        <p:spPr>
          <a:xfrm>
            <a:off x="381000" y="685800"/>
            <a:ext cx="6096000" cy="3429000"/>
          </a:xfrm>
          <a:prstGeom prst="rect">
            <a:avLst/>
          </a:prstGeom>
          <a:noFill/>
          <a:ln w="6350" cmpd="sng">
            <a:solidFill>
              <a:schemeClr val="tx1"/>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C81069C2-B1D7-134F-81B1-4D1F4D1604C3}"/>
              </a:ext>
            </a:extLst>
          </p:cNvPr>
          <p:cNvSpPr>
            <a:spLocks noGrp="1"/>
          </p:cNvSpPr>
          <p:nvPr>
            <p:ph type="body" sz="quarter" idx="3"/>
          </p:nvPr>
        </p:nvSpPr>
        <p:spPr>
          <a:xfrm>
            <a:off x="685800" y="4343400"/>
            <a:ext cx="5486400" cy="3962400"/>
          </a:xfrm>
          <a:prstGeom prst="rect">
            <a:avLst/>
          </a:prstGeom>
        </p:spPr>
        <p:txBody>
          <a:bodyPr vert="horz" lIns="91440" tIns="45720" rIns="91440" bIns="45720" rtlCol="0"/>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A388E390-E9B3-CF46-8820-35B848D243D5}"/>
              </a:ext>
            </a:extLst>
          </p:cNvPr>
          <p:cNvSpPr>
            <a:spLocks noGrp="1"/>
          </p:cNvSpPr>
          <p:nvPr>
            <p:ph type="ftr" sz="quarter" idx="4"/>
          </p:nvPr>
        </p:nvSpPr>
        <p:spPr>
          <a:xfrm>
            <a:off x="381000" y="8386763"/>
            <a:ext cx="5562600" cy="457200"/>
          </a:xfrm>
          <a:prstGeom prst="rect">
            <a:avLst/>
          </a:prstGeom>
        </p:spPr>
        <p:txBody>
          <a:bodyPr vert="horz" lIns="91440" tIns="45720" rIns="91440" bIns="45720" rtlCol="0" anchor="b"/>
          <a:lstStyle>
            <a:lvl1pPr algn="l" defTabSz="609493" eaLnBrk="1" fontAlgn="auto" hangingPunct="1">
              <a:spcBef>
                <a:spcPts val="0"/>
              </a:spcBef>
              <a:spcAft>
                <a:spcPts val="0"/>
              </a:spcAft>
              <a:defRPr sz="1000">
                <a:latin typeface="Arial"/>
              </a:defRPr>
            </a:lvl1pPr>
          </a:lstStyle>
          <a:p>
            <a:pPr>
              <a:defRPr/>
            </a:pPr>
            <a:endParaRPr lang="en-US"/>
          </a:p>
        </p:txBody>
      </p:sp>
      <p:sp>
        <p:nvSpPr>
          <p:cNvPr id="7" name="Slide Number Placeholder 6">
            <a:extLst>
              <a:ext uri="{FF2B5EF4-FFF2-40B4-BE49-F238E27FC236}">
                <a16:creationId xmlns:a16="http://schemas.microsoft.com/office/drawing/2014/main" id="{5E0358DD-554B-1C42-A713-7F5DA5A4E090}"/>
              </a:ext>
            </a:extLst>
          </p:cNvPr>
          <p:cNvSpPr>
            <a:spLocks noGrp="1"/>
          </p:cNvSpPr>
          <p:nvPr>
            <p:ph type="sldNum" sz="quarter" idx="5"/>
          </p:nvPr>
        </p:nvSpPr>
        <p:spPr>
          <a:xfrm>
            <a:off x="6019800" y="8382000"/>
            <a:ext cx="4572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000" smtClean="0"/>
            </a:lvl1pPr>
          </a:lstStyle>
          <a:p>
            <a:pPr>
              <a:defRPr/>
            </a:pPr>
            <a:fld id="{FECDB072-A5FD-0041-B122-393D94BD277E}"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f hdr="0" ftr="0" dt="0"/>
  <p:notesStyle>
    <a:lvl1pPr algn="l" defTabSz="608013" rtl="0" eaLnBrk="0" fontAlgn="base" hangingPunct="0">
      <a:spcBef>
        <a:spcPct val="30000"/>
      </a:spcBef>
      <a:spcAft>
        <a:spcPct val="0"/>
      </a:spcAft>
      <a:defRPr sz="1000" kern="1200">
        <a:solidFill>
          <a:schemeClr val="tx1"/>
        </a:solidFill>
        <a:latin typeface="Arial"/>
        <a:ea typeface="+mn-ea"/>
        <a:cs typeface="+mn-cs"/>
      </a:defRPr>
    </a:lvl1pPr>
    <a:lvl2pPr marL="608013" algn="l" defTabSz="608013" rtl="0" eaLnBrk="0" fontAlgn="base" hangingPunct="0">
      <a:spcBef>
        <a:spcPct val="30000"/>
      </a:spcBef>
      <a:spcAft>
        <a:spcPct val="0"/>
      </a:spcAft>
      <a:defRPr sz="1000" kern="1200">
        <a:solidFill>
          <a:schemeClr val="tx1"/>
        </a:solidFill>
        <a:latin typeface="Arial"/>
        <a:ea typeface="+mn-ea"/>
        <a:cs typeface="+mn-cs"/>
      </a:defRPr>
    </a:lvl2pPr>
    <a:lvl3pPr marL="1217613" algn="l" defTabSz="608013" rtl="0" eaLnBrk="0" fontAlgn="base" hangingPunct="0">
      <a:spcBef>
        <a:spcPct val="30000"/>
      </a:spcBef>
      <a:spcAft>
        <a:spcPct val="0"/>
      </a:spcAft>
      <a:defRPr sz="1000" kern="1200">
        <a:solidFill>
          <a:schemeClr val="tx1"/>
        </a:solidFill>
        <a:latin typeface="Arial"/>
        <a:ea typeface="+mn-ea"/>
        <a:cs typeface="+mn-cs"/>
      </a:defRPr>
    </a:lvl3pPr>
    <a:lvl4pPr marL="1827213" algn="l" defTabSz="608013" rtl="0" eaLnBrk="0" fontAlgn="base" hangingPunct="0">
      <a:spcBef>
        <a:spcPct val="30000"/>
      </a:spcBef>
      <a:spcAft>
        <a:spcPct val="0"/>
      </a:spcAft>
      <a:defRPr sz="1000" kern="1200">
        <a:solidFill>
          <a:schemeClr val="tx1"/>
        </a:solidFill>
        <a:latin typeface="Arial"/>
        <a:ea typeface="+mn-ea"/>
        <a:cs typeface="+mn-cs"/>
      </a:defRPr>
    </a:lvl4pPr>
    <a:lvl5pPr marL="2436813" algn="l" defTabSz="608013" rtl="0" eaLnBrk="0" fontAlgn="base" hangingPunct="0">
      <a:spcBef>
        <a:spcPct val="30000"/>
      </a:spcBef>
      <a:spcAft>
        <a:spcPct val="0"/>
      </a:spcAft>
      <a:defRPr sz="1000" kern="1200">
        <a:solidFill>
          <a:schemeClr val="tx1"/>
        </a:solidFill>
        <a:latin typeface="Arial"/>
        <a:ea typeface="+mn-ea"/>
        <a:cs typeface="+mn-cs"/>
      </a:defRPr>
    </a:lvl5pPr>
    <a:lvl6pPr marL="3047467" algn="l" defTabSz="609493" rtl="0" eaLnBrk="1" latinLnBrk="0" hangingPunct="1">
      <a:defRPr sz="1600" kern="1200">
        <a:solidFill>
          <a:schemeClr val="tx1"/>
        </a:solidFill>
        <a:latin typeface="+mn-lt"/>
        <a:ea typeface="+mn-ea"/>
        <a:cs typeface="+mn-cs"/>
      </a:defRPr>
    </a:lvl6pPr>
    <a:lvl7pPr marL="3656960" algn="l" defTabSz="609493" rtl="0" eaLnBrk="1" latinLnBrk="0" hangingPunct="1">
      <a:defRPr sz="1600" kern="1200">
        <a:solidFill>
          <a:schemeClr val="tx1"/>
        </a:solidFill>
        <a:latin typeface="+mn-lt"/>
        <a:ea typeface="+mn-ea"/>
        <a:cs typeface="+mn-cs"/>
      </a:defRPr>
    </a:lvl7pPr>
    <a:lvl8pPr marL="4266453" algn="l" defTabSz="609493" rtl="0" eaLnBrk="1" latinLnBrk="0" hangingPunct="1">
      <a:defRPr sz="1600" kern="1200">
        <a:solidFill>
          <a:schemeClr val="tx1"/>
        </a:solidFill>
        <a:latin typeface="+mn-lt"/>
        <a:ea typeface="+mn-ea"/>
        <a:cs typeface="+mn-cs"/>
      </a:defRPr>
    </a:lvl8pPr>
    <a:lvl9pPr marL="4875947" algn="l" defTabSz="609493"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ection Divider">
    <p:bg>
      <p:bgPr>
        <a:solidFill>
          <a:srgbClr val="0099A7"/>
        </a:solidFill>
        <a:effectLst/>
      </p:bgPr>
    </p:bg>
    <p:spTree>
      <p:nvGrpSpPr>
        <p:cNvPr id="1" name=""/>
        <p:cNvGrpSpPr/>
        <p:nvPr/>
      </p:nvGrpSpPr>
      <p:grpSpPr>
        <a:xfrm>
          <a:off x="0" y="0"/>
          <a:ext cx="0" cy="0"/>
          <a:chOff x="0" y="0"/>
          <a:chExt cx="0" cy="0"/>
        </a:xfrm>
      </p:grpSpPr>
      <p:pic>
        <p:nvPicPr>
          <p:cNvPr id="4" name="Picture 8">
            <a:extLst>
              <a:ext uri="{FF2B5EF4-FFF2-40B4-BE49-F238E27FC236}">
                <a16:creationId xmlns:a16="http://schemas.microsoft.com/office/drawing/2014/main" id="{7D7C6C3A-2903-424C-8F24-C422A30AFC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a:extLst>
              <a:ext uri="{FF2B5EF4-FFF2-40B4-BE49-F238E27FC236}">
                <a16:creationId xmlns:a16="http://schemas.microsoft.com/office/drawing/2014/main" id="{070C2874-D079-E048-A5CD-0684C42906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8" y="533400"/>
            <a:ext cx="212407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0">
            <a:extLst>
              <a:ext uri="{FF2B5EF4-FFF2-40B4-BE49-F238E27FC236}">
                <a16:creationId xmlns:a16="http://schemas.microsoft.com/office/drawing/2014/main" id="{7FD448F4-0C23-0E4F-9A2A-BFAE523AD5EE}"/>
              </a:ext>
            </a:extLst>
          </p:cNvPr>
          <p:cNvSpPr txBox="1">
            <a:spLocks noChangeArrowheads="1"/>
          </p:cNvSpPr>
          <p:nvPr/>
        </p:nvSpPr>
        <p:spPr bwMode="auto">
          <a:xfrm>
            <a:off x="303213" y="6413500"/>
            <a:ext cx="2590800" cy="215900"/>
          </a:xfrm>
          <a:prstGeom prst="rect">
            <a:avLst/>
          </a:prstGeom>
          <a:noFill/>
          <a:ln>
            <a:noFill/>
          </a:ln>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defTabSz="608013" fontAlgn="base">
              <a:spcBef>
                <a:spcPct val="0"/>
              </a:spcBef>
              <a:spcAft>
                <a:spcPct val="0"/>
              </a:spcAft>
              <a:defRPr sz="2400">
                <a:solidFill>
                  <a:schemeClr val="tx1"/>
                </a:solidFill>
                <a:latin typeface="Arial" panose="020B0604020202020204" pitchFamily="34" charset="0"/>
              </a:defRPr>
            </a:lvl6pPr>
            <a:lvl7pPr marL="2971800" indent="-228600" defTabSz="608013" fontAlgn="base">
              <a:spcBef>
                <a:spcPct val="0"/>
              </a:spcBef>
              <a:spcAft>
                <a:spcPct val="0"/>
              </a:spcAft>
              <a:defRPr sz="2400">
                <a:solidFill>
                  <a:schemeClr val="tx1"/>
                </a:solidFill>
                <a:latin typeface="Arial" panose="020B0604020202020204" pitchFamily="34" charset="0"/>
              </a:defRPr>
            </a:lvl7pPr>
            <a:lvl8pPr marL="3429000" indent="-228600" defTabSz="608013" fontAlgn="base">
              <a:spcBef>
                <a:spcPct val="0"/>
              </a:spcBef>
              <a:spcAft>
                <a:spcPct val="0"/>
              </a:spcAft>
              <a:defRPr sz="2400">
                <a:solidFill>
                  <a:schemeClr val="tx1"/>
                </a:solidFill>
                <a:latin typeface="Arial" panose="020B0604020202020204" pitchFamily="34" charset="0"/>
              </a:defRPr>
            </a:lvl8pPr>
            <a:lvl9pPr marL="3886200" indent="-228600" defTabSz="608013" fontAlgn="base">
              <a:spcBef>
                <a:spcPct val="0"/>
              </a:spcBef>
              <a:spcAft>
                <a:spcPct val="0"/>
              </a:spcAft>
              <a:defRPr sz="2400">
                <a:solidFill>
                  <a:schemeClr val="tx1"/>
                </a:solidFill>
                <a:latin typeface="Arial" panose="020B0604020202020204" pitchFamily="34" charset="0"/>
              </a:defRPr>
            </a:lvl9pPr>
          </a:lstStyle>
          <a:p>
            <a:pPr eaLnBrk="1" hangingPunct="1">
              <a:defRPr/>
            </a:pPr>
            <a:r>
              <a:rPr lang="en-GB" altLang="en-US" sz="800" dirty="0">
                <a:solidFill>
                  <a:srgbClr val="DCDDDF"/>
                </a:solidFill>
              </a:rPr>
              <a:t>COPYRIGHT © 2021 NETSCOUT SYSTEMS, INC.</a:t>
            </a:r>
            <a:r>
              <a:rPr lang="en-US" altLang="en-US" sz="800" dirty="0">
                <a:solidFill>
                  <a:srgbClr val="DCDDDF"/>
                </a:solidFill>
              </a:rPr>
              <a:t>  </a:t>
            </a:r>
          </a:p>
        </p:txBody>
      </p:sp>
      <p:sp>
        <p:nvSpPr>
          <p:cNvPr id="7" name="Text Placeholder 12"/>
          <p:cNvSpPr>
            <a:spLocks noGrp="1"/>
          </p:cNvSpPr>
          <p:nvPr>
            <p:ph type="body" sz="quarter" idx="16"/>
          </p:nvPr>
        </p:nvSpPr>
        <p:spPr>
          <a:xfrm>
            <a:off x="303214" y="4052888"/>
            <a:ext cx="8231186" cy="1128712"/>
          </a:xfrm>
          <a:prstGeom prst="rect">
            <a:avLst/>
          </a:prstGeom>
        </p:spPr>
        <p:txBody>
          <a:bodyPr/>
          <a:lstStyle>
            <a:lvl1pPr marL="0" indent="0">
              <a:buNone/>
              <a:defRPr i="0">
                <a:solidFill>
                  <a:srgbClr val="FFFFFF"/>
                </a:solidFill>
              </a:defRPr>
            </a:lvl1pPr>
            <a:lvl2pPr marL="609494" indent="0">
              <a:buNone/>
              <a:defRPr>
                <a:solidFill>
                  <a:srgbClr val="FFFFFF"/>
                </a:solidFill>
              </a:defRPr>
            </a:lvl2pPr>
            <a:lvl3pPr marL="1218986" indent="0">
              <a:buNone/>
              <a:defRPr>
                <a:solidFill>
                  <a:srgbClr val="FFFFFF"/>
                </a:solidFill>
              </a:defRPr>
            </a:lvl3pPr>
            <a:lvl4pPr marL="1828480" indent="0">
              <a:buNone/>
              <a:defRPr>
                <a:solidFill>
                  <a:srgbClr val="FFFFFF"/>
                </a:solidFill>
              </a:defRPr>
            </a:lvl4pPr>
            <a:lvl5pPr marL="2437973" indent="0">
              <a:buNone/>
              <a:defRPr>
                <a:solidFill>
                  <a:srgbClr val="FFFFFF"/>
                </a:solidFill>
              </a:defRPr>
            </a:lvl5pPr>
          </a:lstStyle>
          <a:p>
            <a:pPr lvl="0"/>
            <a:r>
              <a:rPr lang="zh-TW" altLang="en-US"/>
              <a:t>按一下以編輯母片文字樣式</a:t>
            </a:r>
          </a:p>
        </p:txBody>
      </p:sp>
      <p:sp>
        <p:nvSpPr>
          <p:cNvPr id="8" name="Title Placeholder 1"/>
          <p:cNvSpPr>
            <a:spLocks noGrp="1"/>
          </p:cNvSpPr>
          <p:nvPr>
            <p:ph type="title"/>
          </p:nvPr>
        </p:nvSpPr>
        <p:spPr>
          <a:xfrm>
            <a:off x="303212" y="1818290"/>
            <a:ext cx="11047413" cy="2149025"/>
          </a:xfrm>
          <a:prstGeom prst="rect">
            <a:avLst/>
          </a:prstGeom>
        </p:spPr>
        <p:txBody>
          <a:bodyPr rtlCol="0">
            <a:normAutofit/>
          </a:bodyPr>
          <a:lstStyle/>
          <a:p>
            <a:r>
              <a:rPr lang="zh-TW" altLang="en-US"/>
              <a:t>按一下以編輯母片標題樣式</a:t>
            </a:r>
            <a:endParaRPr lang="en-US" dirty="0"/>
          </a:p>
        </p:txBody>
      </p:sp>
    </p:spTree>
    <p:extLst>
      <p:ext uri="{BB962C8B-B14F-4D97-AF65-F5344CB8AC3E}">
        <p14:creationId xmlns:p14="http://schemas.microsoft.com/office/powerpoint/2010/main" val="1483880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_Headline_Light">
    <p:spTree>
      <p:nvGrpSpPr>
        <p:cNvPr id="1" name=""/>
        <p:cNvGrpSpPr/>
        <p:nvPr/>
      </p:nvGrpSpPr>
      <p:grpSpPr>
        <a:xfrm>
          <a:off x="0" y="0"/>
          <a:ext cx="0" cy="0"/>
          <a:chOff x="0" y="0"/>
          <a:chExt cx="0" cy="0"/>
        </a:xfrm>
      </p:grpSpPr>
      <p:pic>
        <p:nvPicPr>
          <p:cNvPr id="4" name="Picture 5">
            <a:extLst>
              <a:ext uri="{FF2B5EF4-FFF2-40B4-BE49-F238E27FC236}">
                <a16:creationId xmlns:a16="http://schemas.microsoft.com/office/drawing/2014/main" id="{05398757-2064-8D47-8217-21DF6F1EDD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7138" y="6124575"/>
            <a:ext cx="576262"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p:txBody>
          <a:bodyPr/>
          <a:lstStyle/>
          <a:p>
            <a:r>
              <a:rPr lang="en-US"/>
              <a:t>Click to edit Master title style</a:t>
            </a:r>
            <a:endParaRPr lang="en-US" dirty="0"/>
          </a:p>
        </p:txBody>
      </p:sp>
      <p:sp>
        <p:nvSpPr>
          <p:cNvPr id="11" name="Text Placeholder 3"/>
          <p:cNvSpPr>
            <a:spLocks noGrp="1"/>
          </p:cNvSpPr>
          <p:nvPr>
            <p:ph type="body" sz="quarter" idx="19"/>
          </p:nvPr>
        </p:nvSpPr>
        <p:spPr>
          <a:xfrm>
            <a:off x="303213" y="914400"/>
            <a:ext cx="11582400" cy="495300"/>
          </a:xfrm>
        </p:spPr>
        <p:txBody>
          <a:bodyPr wrap="none">
            <a:noAutofit/>
          </a:bodyPr>
          <a:lstStyle>
            <a:lvl1pPr marL="0" indent="0">
              <a:buNone/>
              <a:defRPr b="1"/>
            </a:lvl1pPr>
          </a:lstStyle>
          <a:p>
            <a:pPr lvl="0"/>
            <a:r>
              <a:rPr lang="en-US"/>
              <a:t>Edit Master text styles</a:t>
            </a:r>
          </a:p>
        </p:txBody>
      </p:sp>
    </p:spTree>
    <p:extLst>
      <p:ext uri="{BB962C8B-B14F-4D97-AF65-F5344CB8AC3E}">
        <p14:creationId xmlns:p14="http://schemas.microsoft.com/office/powerpoint/2010/main" val="2856606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_Light">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EA7125D6-2B84-6644-8642-D5B9C7DFE9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7138" y="6124575"/>
            <a:ext cx="576262"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80819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_Screen_Image_Light">
    <p:spTree>
      <p:nvGrpSpPr>
        <p:cNvPr id="1" name=""/>
        <p:cNvGrpSpPr/>
        <p:nvPr/>
      </p:nvGrpSpPr>
      <p:grpSpPr>
        <a:xfrm>
          <a:off x="0" y="0"/>
          <a:ext cx="0" cy="0"/>
          <a:chOff x="0" y="0"/>
          <a:chExt cx="0" cy="0"/>
        </a:xfrm>
      </p:grpSpPr>
      <p:pic>
        <p:nvPicPr>
          <p:cNvPr id="3" name="Picture 5">
            <a:extLst>
              <a:ext uri="{FF2B5EF4-FFF2-40B4-BE49-F238E27FC236}">
                <a16:creationId xmlns:a16="http://schemas.microsoft.com/office/drawing/2014/main" id="{90E4AED4-F2E4-E14D-865D-E4AFFE662C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7138" y="6124575"/>
            <a:ext cx="576262"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5"/>
          <p:cNvSpPr>
            <a:spLocks noGrp="1"/>
          </p:cNvSpPr>
          <p:nvPr>
            <p:ph sz="quarter" idx="12"/>
          </p:nvPr>
        </p:nvSpPr>
        <p:spPr>
          <a:xfrm>
            <a:off x="0" y="0"/>
            <a:ext cx="12188825" cy="6858000"/>
          </a:xfrm>
        </p:spPr>
        <p:txBody>
          <a:bodyPr anchor="ctr"/>
          <a:lstStyle>
            <a:lvl1pPr marL="0" indent="0" algn="ctr">
              <a:buNone/>
              <a:defRPr baseline="0"/>
            </a:lvl1pPr>
          </a:lstStyle>
          <a:p>
            <a:pPr lvl="0"/>
            <a:r>
              <a:rPr lang="en-US"/>
              <a:t>Edit Master text styles</a:t>
            </a:r>
          </a:p>
        </p:txBody>
      </p:sp>
    </p:spTree>
    <p:extLst>
      <p:ext uri="{BB962C8B-B14F-4D97-AF65-F5344CB8AC3E}">
        <p14:creationId xmlns:p14="http://schemas.microsoft.com/office/powerpoint/2010/main" val="42531803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_Light">
    <p:spTree>
      <p:nvGrpSpPr>
        <p:cNvPr id="1" name=""/>
        <p:cNvGrpSpPr/>
        <p:nvPr/>
      </p:nvGrpSpPr>
      <p:grpSpPr>
        <a:xfrm>
          <a:off x="0" y="0"/>
          <a:ext cx="0" cy="0"/>
          <a:chOff x="0" y="0"/>
          <a:chExt cx="0" cy="0"/>
        </a:xfrm>
      </p:grpSpPr>
      <p:pic>
        <p:nvPicPr>
          <p:cNvPr id="4" name="Picture 5">
            <a:extLst>
              <a:ext uri="{FF2B5EF4-FFF2-40B4-BE49-F238E27FC236}">
                <a16:creationId xmlns:a16="http://schemas.microsoft.com/office/drawing/2014/main" id="{1F45F328-981C-C648-8311-F035844374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7138" y="6124575"/>
            <a:ext cx="576262"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03213" y="848119"/>
            <a:ext cx="11582400" cy="3291735"/>
          </a:xfrm>
        </p:spPr>
        <p:txBody>
          <a:bodyPr anchor="ctr"/>
          <a:lstStyle>
            <a:lvl1pPr algn="ctr">
              <a:defRPr b="0" i="1" baseline="0"/>
            </a:lvl1pPr>
          </a:lstStyle>
          <a:p>
            <a:r>
              <a:rPr lang="en-US"/>
              <a:t>Click to edit Master title style</a:t>
            </a:r>
            <a:endParaRPr lang="en-US" dirty="0"/>
          </a:p>
        </p:txBody>
      </p:sp>
      <p:sp>
        <p:nvSpPr>
          <p:cNvPr id="6" name="Text Placeholder 5"/>
          <p:cNvSpPr>
            <a:spLocks noGrp="1"/>
          </p:cNvSpPr>
          <p:nvPr>
            <p:ph type="body" sz="quarter" idx="12"/>
          </p:nvPr>
        </p:nvSpPr>
        <p:spPr>
          <a:xfrm>
            <a:off x="303213" y="4296168"/>
            <a:ext cx="11582400" cy="682625"/>
          </a:xfrm>
        </p:spPr>
        <p:txBody>
          <a:bodyPr>
            <a:normAutofit/>
          </a:bodyPr>
          <a:lstStyle>
            <a:lvl1pPr marL="0" indent="0" algn="ctr">
              <a:lnSpc>
                <a:spcPct val="80000"/>
              </a:lnSpc>
              <a:buNone/>
              <a:defRPr sz="2000" baseline="0">
                <a:solidFill>
                  <a:schemeClr val="accent1">
                    <a:lumMod val="75000"/>
                  </a:schemeClr>
                </a:solidFill>
              </a:defRPr>
            </a:lvl1pPr>
          </a:lstStyle>
          <a:p>
            <a:pPr lvl="0"/>
            <a:r>
              <a:rPr lang="en-US"/>
              <a:t>Edit Master text styles</a:t>
            </a:r>
          </a:p>
        </p:txBody>
      </p:sp>
    </p:spTree>
    <p:extLst>
      <p:ext uri="{BB962C8B-B14F-4D97-AF65-F5344CB8AC3E}">
        <p14:creationId xmlns:p14="http://schemas.microsoft.com/office/powerpoint/2010/main" val="34278366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_Ribbon_Light">
    <p:spTree>
      <p:nvGrpSpPr>
        <p:cNvPr id="1" name=""/>
        <p:cNvGrpSpPr/>
        <p:nvPr/>
      </p:nvGrpSpPr>
      <p:grpSpPr>
        <a:xfrm>
          <a:off x="0" y="0"/>
          <a:ext cx="0" cy="0"/>
          <a:chOff x="0" y="0"/>
          <a:chExt cx="0" cy="0"/>
        </a:xfrm>
      </p:grpSpPr>
      <p:pic>
        <p:nvPicPr>
          <p:cNvPr id="15" name="Picture 5">
            <a:extLst>
              <a:ext uri="{FF2B5EF4-FFF2-40B4-BE49-F238E27FC236}">
                <a16:creationId xmlns:a16="http://schemas.microsoft.com/office/drawing/2014/main" id="{24274170-759C-D344-9AAD-4D4E3C62C1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7138" y="6124575"/>
            <a:ext cx="576262"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endParaRPr lang="en-US" dirty="0"/>
          </a:p>
        </p:txBody>
      </p:sp>
      <p:sp>
        <p:nvSpPr>
          <p:cNvPr id="6" name="Picture Placeholder 5"/>
          <p:cNvSpPr>
            <a:spLocks noGrp="1"/>
          </p:cNvSpPr>
          <p:nvPr>
            <p:ph type="pic" sz="quarter" idx="12"/>
          </p:nvPr>
        </p:nvSpPr>
        <p:spPr>
          <a:xfrm>
            <a:off x="0" y="1562099"/>
            <a:ext cx="12188825" cy="2743683"/>
          </a:xfrm>
          <a:solidFill>
            <a:schemeClr val="tx1">
              <a:lumMod val="20000"/>
              <a:lumOff val="80000"/>
            </a:schemeClr>
          </a:solidFill>
        </p:spPr>
        <p:txBody>
          <a:bodyPr rtlCol="0" anchor="ctr">
            <a:normAutofit/>
          </a:bodyPr>
          <a:lstStyle>
            <a:lvl1pPr marL="0" indent="0" algn="ctr">
              <a:buNone/>
              <a:defRPr baseline="0"/>
            </a:lvl1pPr>
          </a:lstStyle>
          <a:p>
            <a:pPr lvl="0"/>
            <a:r>
              <a:rPr lang="en-US" noProof="0"/>
              <a:t>Click icon to add picture</a:t>
            </a:r>
            <a:endParaRPr lang="en-US" noProof="0" dirty="0"/>
          </a:p>
        </p:txBody>
      </p:sp>
      <p:sp>
        <p:nvSpPr>
          <p:cNvPr id="7" name="Text Placeholder 7"/>
          <p:cNvSpPr>
            <a:spLocks noGrp="1"/>
          </p:cNvSpPr>
          <p:nvPr>
            <p:ph type="body" sz="quarter" idx="26"/>
          </p:nvPr>
        </p:nvSpPr>
        <p:spPr>
          <a:xfrm>
            <a:off x="303214" y="4612777"/>
            <a:ext cx="2694630" cy="313543"/>
          </a:xfrm>
        </p:spPr>
        <p:txBody>
          <a:bodyPr anchor="ctr">
            <a:normAutofit/>
          </a:bodyPr>
          <a:lstStyle>
            <a:lvl1pPr marL="0" indent="0" algn="ctr">
              <a:lnSpc>
                <a:spcPct val="80000"/>
              </a:lnSpc>
              <a:buNone/>
              <a:defRPr sz="1600" b="1" baseline="0">
                <a:solidFill>
                  <a:schemeClr val="accent1">
                    <a:lumMod val="75000"/>
                  </a:schemeClr>
                </a:solidFill>
              </a:defRPr>
            </a:lvl1pPr>
          </a:lstStyle>
          <a:p>
            <a:pPr lvl="0"/>
            <a:r>
              <a:rPr lang="en-US"/>
              <a:t>Edit Master text styles</a:t>
            </a:r>
          </a:p>
        </p:txBody>
      </p:sp>
      <p:sp>
        <p:nvSpPr>
          <p:cNvPr id="8" name="Text Placeholder 9"/>
          <p:cNvSpPr>
            <a:spLocks noGrp="1"/>
          </p:cNvSpPr>
          <p:nvPr>
            <p:ph type="body" sz="quarter" idx="27"/>
          </p:nvPr>
        </p:nvSpPr>
        <p:spPr>
          <a:xfrm>
            <a:off x="303214" y="5029681"/>
            <a:ext cx="2694630" cy="1104419"/>
          </a:xfrm>
        </p:spPr>
        <p:txBody>
          <a:bodyPr>
            <a:normAutofit/>
          </a:bodyPr>
          <a:lstStyle>
            <a:lvl1pPr marL="0" indent="0" algn="ctr">
              <a:buNone/>
              <a:defRPr sz="1400"/>
            </a:lvl1pPr>
            <a:lvl2pPr marL="609494" indent="0">
              <a:buNone/>
              <a:defRPr/>
            </a:lvl2pPr>
            <a:lvl3pPr marL="1218986" indent="0">
              <a:buNone/>
              <a:defRPr/>
            </a:lvl3pPr>
            <a:lvl4pPr marL="1828480" indent="0">
              <a:buNone/>
              <a:defRPr/>
            </a:lvl4pPr>
            <a:lvl5pPr marL="2437973" indent="0">
              <a:buNone/>
              <a:defRPr/>
            </a:lvl5pPr>
          </a:lstStyle>
          <a:p>
            <a:pPr lvl="0"/>
            <a:r>
              <a:rPr lang="en-US"/>
              <a:t>Edit Master text styles</a:t>
            </a:r>
          </a:p>
        </p:txBody>
      </p:sp>
      <p:sp>
        <p:nvSpPr>
          <p:cNvPr id="9" name="Text Placeholder 7"/>
          <p:cNvSpPr>
            <a:spLocks noGrp="1"/>
          </p:cNvSpPr>
          <p:nvPr>
            <p:ph type="body" sz="quarter" idx="28"/>
          </p:nvPr>
        </p:nvSpPr>
        <p:spPr>
          <a:xfrm>
            <a:off x="3260887" y="4612777"/>
            <a:ext cx="2694630" cy="313543"/>
          </a:xfrm>
        </p:spPr>
        <p:txBody>
          <a:bodyPr anchor="ctr">
            <a:normAutofit/>
          </a:bodyPr>
          <a:lstStyle>
            <a:lvl1pPr marL="0" indent="0" algn="ctr">
              <a:lnSpc>
                <a:spcPct val="80000"/>
              </a:lnSpc>
              <a:buNone/>
              <a:defRPr sz="1600" b="1" baseline="0">
                <a:solidFill>
                  <a:schemeClr val="accent1">
                    <a:lumMod val="75000"/>
                  </a:schemeClr>
                </a:solidFill>
              </a:defRPr>
            </a:lvl1pPr>
          </a:lstStyle>
          <a:p>
            <a:pPr lvl="0"/>
            <a:r>
              <a:rPr lang="en-US"/>
              <a:t>Edit Master text styles</a:t>
            </a:r>
          </a:p>
        </p:txBody>
      </p:sp>
      <p:sp>
        <p:nvSpPr>
          <p:cNvPr id="10" name="Text Placeholder 9"/>
          <p:cNvSpPr>
            <a:spLocks noGrp="1"/>
          </p:cNvSpPr>
          <p:nvPr>
            <p:ph type="body" sz="quarter" idx="29"/>
          </p:nvPr>
        </p:nvSpPr>
        <p:spPr>
          <a:xfrm>
            <a:off x="3265804" y="5029681"/>
            <a:ext cx="2694630" cy="1104419"/>
          </a:xfrm>
        </p:spPr>
        <p:txBody>
          <a:bodyPr>
            <a:normAutofit/>
          </a:bodyPr>
          <a:lstStyle>
            <a:lvl1pPr marL="0" indent="0" algn="ctr">
              <a:buNone/>
              <a:defRPr sz="1400"/>
            </a:lvl1pPr>
            <a:lvl2pPr marL="609494" indent="0">
              <a:buNone/>
              <a:defRPr/>
            </a:lvl2pPr>
            <a:lvl3pPr marL="1218986" indent="0">
              <a:buNone/>
              <a:defRPr/>
            </a:lvl3pPr>
            <a:lvl4pPr marL="1828480" indent="0">
              <a:buNone/>
              <a:defRPr/>
            </a:lvl4pPr>
            <a:lvl5pPr marL="2437973" indent="0">
              <a:buNone/>
              <a:defRPr/>
            </a:lvl5pPr>
          </a:lstStyle>
          <a:p>
            <a:pPr lvl="0"/>
            <a:r>
              <a:rPr lang="en-US"/>
              <a:t>Edit Master text styles</a:t>
            </a:r>
          </a:p>
        </p:txBody>
      </p:sp>
      <p:sp>
        <p:nvSpPr>
          <p:cNvPr id="11" name="Text Placeholder 7"/>
          <p:cNvSpPr>
            <a:spLocks noGrp="1"/>
          </p:cNvSpPr>
          <p:nvPr>
            <p:ph type="body" sz="quarter" idx="30"/>
          </p:nvPr>
        </p:nvSpPr>
        <p:spPr>
          <a:xfrm>
            <a:off x="9190983" y="4612777"/>
            <a:ext cx="2694630" cy="313543"/>
          </a:xfrm>
        </p:spPr>
        <p:txBody>
          <a:bodyPr anchor="ctr">
            <a:normAutofit/>
          </a:bodyPr>
          <a:lstStyle>
            <a:lvl1pPr marL="0" indent="0" algn="ctr">
              <a:lnSpc>
                <a:spcPct val="80000"/>
              </a:lnSpc>
              <a:buNone/>
              <a:defRPr sz="1600" b="1" baseline="0">
                <a:solidFill>
                  <a:schemeClr val="accent1">
                    <a:lumMod val="75000"/>
                  </a:schemeClr>
                </a:solidFill>
              </a:defRPr>
            </a:lvl1pPr>
          </a:lstStyle>
          <a:p>
            <a:pPr lvl="0"/>
            <a:r>
              <a:rPr lang="en-US"/>
              <a:t>Edit Master text styles</a:t>
            </a:r>
          </a:p>
        </p:txBody>
      </p:sp>
      <p:sp>
        <p:nvSpPr>
          <p:cNvPr id="12" name="Text Placeholder 9"/>
          <p:cNvSpPr>
            <a:spLocks noGrp="1"/>
          </p:cNvSpPr>
          <p:nvPr>
            <p:ph type="body" sz="quarter" idx="31"/>
          </p:nvPr>
        </p:nvSpPr>
        <p:spPr>
          <a:xfrm>
            <a:off x="9190983" y="5029681"/>
            <a:ext cx="2694630" cy="1104419"/>
          </a:xfrm>
        </p:spPr>
        <p:txBody>
          <a:bodyPr>
            <a:normAutofit/>
          </a:bodyPr>
          <a:lstStyle>
            <a:lvl1pPr marL="0" indent="0" algn="ctr">
              <a:buNone/>
              <a:defRPr sz="1400"/>
            </a:lvl1pPr>
            <a:lvl2pPr marL="609494" indent="0">
              <a:buNone/>
              <a:defRPr/>
            </a:lvl2pPr>
            <a:lvl3pPr marL="1218986" indent="0">
              <a:buNone/>
              <a:defRPr/>
            </a:lvl3pPr>
            <a:lvl4pPr marL="1828480" indent="0">
              <a:buNone/>
              <a:defRPr/>
            </a:lvl4pPr>
            <a:lvl5pPr marL="2437973" indent="0">
              <a:buNone/>
              <a:defRPr/>
            </a:lvl5pPr>
          </a:lstStyle>
          <a:p>
            <a:pPr lvl="0"/>
            <a:r>
              <a:rPr lang="en-US"/>
              <a:t>Edit Master text styles</a:t>
            </a:r>
          </a:p>
        </p:txBody>
      </p:sp>
      <p:sp>
        <p:nvSpPr>
          <p:cNvPr id="13" name="Text Placeholder 7"/>
          <p:cNvSpPr>
            <a:spLocks noGrp="1"/>
          </p:cNvSpPr>
          <p:nvPr>
            <p:ph type="body" sz="quarter" idx="32"/>
          </p:nvPr>
        </p:nvSpPr>
        <p:spPr>
          <a:xfrm>
            <a:off x="6225935" y="4612777"/>
            <a:ext cx="2694630" cy="313543"/>
          </a:xfrm>
        </p:spPr>
        <p:txBody>
          <a:bodyPr anchor="ctr">
            <a:normAutofit/>
          </a:bodyPr>
          <a:lstStyle>
            <a:lvl1pPr marL="0" indent="0" algn="ctr">
              <a:lnSpc>
                <a:spcPct val="80000"/>
              </a:lnSpc>
              <a:buNone/>
              <a:defRPr sz="1600" b="1" baseline="0">
                <a:solidFill>
                  <a:schemeClr val="accent1">
                    <a:lumMod val="75000"/>
                  </a:schemeClr>
                </a:solidFill>
              </a:defRPr>
            </a:lvl1pPr>
          </a:lstStyle>
          <a:p>
            <a:pPr lvl="0"/>
            <a:r>
              <a:rPr lang="en-US"/>
              <a:t>Edit Master text styles</a:t>
            </a:r>
          </a:p>
        </p:txBody>
      </p:sp>
      <p:sp>
        <p:nvSpPr>
          <p:cNvPr id="14" name="Text Placeholder 9"/>
          <p:cNvSpPr>
            <a:spLocks noGrp="1"/>
          </p:cNvSpPr>
          <p:nvPr>
            <p:ph type="body" sz="quarter" idx="33"/>
          </p:nvPr>
        </p:nvSpPr>
        <p:spPr>
          <a:xfrm>
            <a:off x="6228394" y="5029681"/>
            <a:ext cx="2694630" cy="1104419"/>
          </a:xfrm>
        </p:spPr>
        <p:txBody>
          <a:bodyPr>
            <a:normAutofit/>
          </a:bodyPr>
          <a:lstStyle>
            <a:lvl1pPr marL="0" indent="0" algn="ctr">
              <a:buNone/>
              <a:defRPr sz="1400"/>
            </a:lvl1pPr>
            <a:lvl2pPr marL="609494" indent="0">
              <a:buNone/>
              <a:defRPr/>
            </a:lvl2pPr>
            <a:lvl3pPr marL="1218986" indent="0">
              <a:buNone/>
              <a:defRPr/>
            </a:lvl3pPr>
            <a:lvl4pPr marL="1828480" indent="0">
              <a:buNone/>
              <a:defRPr/>
            </a:lvl4pPr>
            <a:lvl5pPr marL="2437973" indent="0">
              <a:buNone/>
              <a:defRPr/>
            </a:lvl5pPr>
          </a:lstStyle>
          <a:p>
            <a:pPr lvl="0"/>
            <a:r>
              <a:rPr lang="en-US"/>
              <a:t>Edit Master text styles</a:t>
            </a:r>
          </a:p>
        </p:txBody>
      </p:sp>
      <p:sp>
        <p:nvSpPr>
          <p:cNvPr id="16" name="Text Placeholder 3"/>
          <p:cNvSpPr>
            <a:spLocks noGrp="1"/>
          </p:cNvSpPr>
          <p:nvPr>
            <p:ph type="body" sz="quarter" idx="19"/>
          </p:nvPr>
        </p:nvSpPr>
        <p:spPr>
          <a:xfrm>
            <a:off x="303213" y="914400"/>
            <a:ext cx="11582400" cy="495300"/>
          </a:xfrm>
        </p:spPr>
        <p:txBody>
          <a:bodyPr wrap="none">
            <a:noAutofit/>
          </a:bodyPr>
          <a:lstStyle>
            <a:lvl1pPr marL="0" indent="0">
              <a:buNone/>
              <a:defRPr b="1"/>
            </a:lvl1pPr>
          </a:lstStyle>
          <a:p>
            <a:pPr lvl="0"/>
            <a:r>
              <a:rPr lang="en-US"/>
              <a:t>Edit Master text styles</a:t>
            </a:r>
          </a:p>
        </p:txBody>
      </p:sp>
    </p:spTree>
    <p:extLst>
      <p:ext uri="{BB962C8B-B14F-4D97-AF65-F5344CB8AC3E}">
        <p14:creationId xmlns:p14="http://schemas.microsoft.com/office/powerpoint/2010/main" val="30024529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creen_Shot_Center_Light">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9EA07372-EC99-9849-8A9A-E85565FAF4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5313" y="1562100"/>
            <a:ext cx="5918200" cy="460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a:extLst>
              <a:ext uri="{FF2B5EF4-FFF2-40B4-BE49-F238E27FC236}">
                <a16:creationId xmlns:a16="http://schemas.microsoft.com/office/drawing/2014/main" id="{C178A094-3489-6847-BAAA-DAD67ABCEF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87138" y="6124575"/>
            <a:ext cx="576262"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endParaRPr lang="en-US" dirty="0"/>
          </a:p>
        </p:txBody>
      </p:sp>
      <p:sp>
        <p:nvSpPr>
          <p:cNvPr id="8" name="Picture Placeholder 7"/>
          <p:cNvSpPr>
            <a:spLocks noGrp="1"/>
          </p:cNvSpPr>
          <p:nvPr>
            <p:ph type="pic" sz="quarter" idx="17"/>
          </p:nvPr>
        </p:nvSpPr>
        <p:spPr>
          <a:xfrm>
            <a:off x="3532436" y="1814893"/>
            <a:ext cx="5131766" cy="2882520"/>
          </a:xfrm>
          <a:solidFill>
            <a:schemeClr val="tx1">
              <a:lumMod val="20000"/>
              <a:lumOff val="80000"/>
            </a:schemeClr>
          </a:solidFill>
        </p:spPr>
        <p:txBody>
          <a:bodyPr rtlCol="0" anchor="ctr">
            <a:normAutofit/>
          </a:bodyPr>
          <a:lstStyle>
            <a:lvl1pPr marL="0" indent="0" algn="ctr">
              <a:buNone/>
              <a:defRPr/>
            </a:lvl1pPr>
          </a:lstStyle>
          <a:p>
            <a:pPr lvl="0"/>
            <a:r>
              <a:rPr lang="en-US" noProof="0"/>
              <a:t>Click icon to add picture</a:t>
            </a:r>
            <a:endParaRPr lang="en-US" noProof="0" dirty="0"/>
          </a:p>
        </p:txBody>
      </p:sp>
      <p:sp>
        <p:nvSpPr>
          <p:cNvPr id="10" name="Text Placeholder 3"/>
          <p:cNvSpPr>
            <a:spLocks noGrp="1"/>
          </p:cNvSpPr>
          <p:nvPr>
            <p:ph type="body" sz="quarter" idx="19"/>
          </p:nvPr>
        </p:nvSpPr>
        <p:spPr>
          <a:xfrm>
            <a:off x="303213" y="914400"/>
            <a:ext cx="11582400" cy="495300"/>
          </a:xfrm>
        </p:spPr>
        <p:txBody>
          <a:bodyPr wrap="none">
            <a:noAutofit/>
          </a:bodyPr>
          <a:lstStyle>
            <a:lvl1pPr marL="0" indent="0">
              <a:buNone/>
              <a:defRPr b="1"/>
            </a:lvl1pPr>
          </a:lstStyle>
          <a:p>
            <a:pPr lvl="0"/>
            <a:r>
              <a:rPr lang="en-US"/>
              <a:t>Edit Master text styles</a:t>
            </a:r>
          </a:p>
        </p:txBody>
      </p:sp>
    </p:spTree>
    <p:extLst>
      <p:ext uri="{BB962C8B-B14F-4D97-AF65-F5344CB8AC3E}">
        <p14:creationId xmlns:p14="http://schemas.microsoft.com/office/powerpoint/2010/main" val="21249302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creen_Shot_Text_Ligh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8BFF68F-A803-9248-A12D-0C84682129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4088" y="1528763"/>
            <a:ext cx="5919787" cy="460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65035D7A-9EB3-4E40-A760-7831A8191A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87138" y="6124575"/>
            <a:ext cx="576262"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endParaRPr lang="en-US" dirty="0"/>
          </a:p>
        </p:txBody>
      </p:sp>
      <p:sp>
        <p:nvSpPr>
          <p:cNvPr id="8" name="Picture Placeholder 7"/>
          <p:cNvSpPr>
            <a:spLocks noGrp="1"/>
          </p:cNvSpPr>
          <p:nvPr>
            <p:ph type="pic" sz="quarter" idx="17"/>
          </p:nvPr>
        </p:nvSpPr>
        <p:spPr>
          <a:xfrm>
            <a:off x="6435569" y="1783602"/>
            <a:ext cx="5131766" cy="2879863"/>
          </a:xfrm>
          <a:solidFill>
            <a:schemeClr val="tx1">
              <a:lumMod val="20000"/>
              <a:lumOff val="80000"/>
            </a:schemeClr>
          </a:solidFill>
        </p:spPr>
        <p:txBody>
          <a:bodyPr rtlCol="0" anchor="ctr">
            <a:normAutofit/>
          </a:bodyPr>
          <a:lstStyle>
            <a:lvl1pPr marL="0" indent="0" algn="ctr">
              <a:buNone/>
              <a:defRPr/>
            </a:lvl1pPr>
          </a:lstStyle>
          <a:p>
            <a:pPr lvl="0"/>
            <a:r>
              <a:rPr lang="en-US" noProof="0"/>
              <a:t>Click icon to add picture</a:t>
            </a:r>
            <a:endParaRPr lang="en-US" noProof="0" dirty="0"/>
          </a:p>
        </p:txBody>
      </p:sp>
      <p:sp>
        <p:nvSpPr>
          <p:cNvPr id="9" name="Text Placeholder 8"/>
          <p:cNvSpPr>
            <a:spLocks noGrp="1"/>
          </p:cNvSpPr>
          <p:nvPr>
            <p:ph type="body" sz="quarter" idx="18"/>
          </p:nvPr>
        </p:nvSpPr>
        <p:spPr>
          <a:xfrm>
            <a:off x="303213" y="1562100"/>
            <a:ext cx="5791200"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
          <p:cNvSpPr>
            <a:spLocks noGrp="1"/>
          </p:cNvSpPr>
          <p:nvPr>
            <p:ph type="body" sz="quarter" idx="19"/>
          </p:nvPr>
        </p:nvSpPr>
        <p:spPr>
          <a:xfrm>
            <a:off x="303213" y="914400"/>
            <a:ext cx="11582400" cy="495300"/>
          </a:xfrm>
        </p:spPr>
        <p:txBody>
          <a:bodyPr wrap="none">
            <a:noAutofit/>
          </a:bodyPr>
          <a:lstStyle>
            <a:lvl1pPr marL="0" indent="0">
              <a:buNone/>
              <a:defRPr b="1"/>
            </a:lvl1pPr>
          </a:lstStyle>
          <a:p>
            <a:pPr lvl="0"/>
            <a:r>
              <a:rPr lang="en-US"/>
              <a:t>Edit Master text styles</a:t>
            </a:r>
          </a:p>
        </p:txBody>
      </p:sp>
    </p:spTree>
    <p:extLst>
      <p:ext uri="{BB962C8B-B14F-4D97-AF65-F5344CB8AC3E}">
        <p14:creationId xmlns:p14="http://schemas.microsoft.com/office/powerpoint/2010/main" val="2812961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82B9974F-BC93-B545-9CF5-D8542DA730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7138" y="6124575"/>
            <a:ext cx="576262"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2761668" y="1562100"/>
            <a:ext cx="6665489" cy="3750315"/>
          </a:xfrm>
          <a:solidFill>
            <a:schemeClr val="accent6">
              <a:lumMod val="20000"/>
              <a:lumOff val="80000"/>
            </a:schemeClr>
          </a:solidFill>
          <a:ln>
            <a:solidFill>
              <a:schemeClr val="accent6">
                <a:lumMod val="60000"/>
                <a:lumOff val="40000"/>
              </a:schemeClr>
            </a:solidFill>
          </a:ln>
        </p:spPr>
        <p:txBody>
          <a:bodyPr rtlCol="0" anchor="ctr">
            <a:normAutofit/>
          </a:bodyPr>
          <a:lstStyle>
            <a:lvl1pPr marL="0" indent="0" algn="ctr">
              <a:buNone/>
              <a:defRPr baseline="0"/>
            </a:lvl1pPr>
          </a:lstStyle>
          <a:p>
            <a:pPr lvl="0"/>
            <a:r>
              <a:rPr lang="en-US" noProof="0"/>
              <a:t>Click icon to add picture</a:t>
            </a:r>
            <a:endParaRPr lang="en-US" noProof="0" dirty="0"/>
          </a:p>
        </p:txBody>
      </p:sp>
      <p:sp>
        <p:nvSpPr>
          <p:cNvPr id="7" name="Text Placeholder 3"/>
          <p:cNvSpPr>
            <a:spLocks noGrp="1"/>
          </p:cNvSpPr>
          <p:nvPr>
            <p:ph type="body" sz="quarter" idx="19"/>
          </p:nvPr>
        </p:nvSpPr>
        <p:spPr>
          <a:xfrm>
            <a:off x="303213" y="914400"/>
            <a:ext cx="11582400" cy="495300"/>
          </a:xfrm>
        </p:spPr>
        <p:txBody>
          <a:bodyPr wrap="none">
            <a:noAutofit/>
          </a:bodyPr>
          <a:lstStyle>
            <a:lvl1pPr marL="0" indent="0">
              <a:buNone/>
              <a:defRPr b="1"/>
            </a:lvl1pPr>
          </a:lstStyle>
          <a:p>
            <a:pPr lvl="0"/>
            <a:r>
              <a:rPr lang="en-US"/>
              <a:t>Edit Master text styles</a:t>
            </a:r>
          </a:p>
        </p:txBody>
      </p:sp>
    </p:spTree>
    <p:extLst>
      <p:ext uri="{BB962C8B-B14F-4D97-AF65-F5344CB8AC3E}">
        <p14:creationId xmlns:p14="http://schemas.microsoft.com/office/powerpoint/2010/main" val="32400317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_2column_Text/Text_Light">
    <p:spTree>
      <p:nvGrpSpPr>
        <p:cNvPr id="1" name=""/>
        <p:cNvGrpSpPr/>
        <p:nvPr/>
      </p:nvGrpSpPr>
      <p:grpSpPr>
        <a:xfrm>
          <a:off x="0" y="0"/>
          <a:ext cx="0" cy="0"/>
          <a:chOff x="0" y="0"/>
          <a:chExt cx="0" cy="0"/>
        </a:xfrm>
      </p:grpSpPr>
      <p:pic>
        <p:nvPicPr>
          <p:cNvPr id="9" name="Picture 5">
            <a:extLst>
              <a:ext uri="{FF2B5EF4-FFF2-40B4-BE49-F238E27FC236}">
                <a16:creationId xmlns:a16="http://schemas.microsoft.com/office/drawing/2014/main" id="{041EB22E-305B-C245-BADC-0A9A941B0A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7138" y="6124575"/>
            <a:ext cx="576262"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2"/>
          <p:cNvSpPr>
            <a:spLocks noGrp="1"/>
          </p:cNvSpPr>
          <p:nvPr>
            <p:ph type="body" idx="1"/>
          </p:nvPr>
        </p:nvSpPr>
        <p:spPr>
          <a:xfrm>
            <a:off x="303213" y="1562100"/>
            <a:ext cx="5691742" cy="811967"/>
          </a:xfrm>
        </p:spPr>
        <p:txBody>
          <a:bodyPr anchor="ctr">
            <a:normAutofit/>
          </a:bodyPr>
          <a:lstStyle>
            <a:lvl1pPr marL="0" indent="0">
              <a:buNone/>
              <a:defRPr sz="2700" b="1" i="0" baseline="0">
                <a:solidFill>
                  <a:srgbClr val="789D4A"/>
                </a:solidFill>
                <a:latin typeface="Arial"/>
                <a:cs typeface="Aria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Edit Master text styles</a:t>
            </a:r>
          </a:p>
        </p:txBody>
      </p:sp>
      <p:sp>
        <p:nvSpPr>
          <p:cNvPr id="11" name="Text Placeholder 2"/>
          <p:cNvSpPr>
            <a:spLocks noGrp="1"/>
          </p:cNvSpPr>
          <p:nvPr>
            <p:ph type="body" idx="12"/>
          </p:nvPr>
        </p:nvSpPr>
        <p:spPr>
          <a:xfrm>
            <a:off x="6198102" y="1562100"/>
            <a:ext cx="5687510" cy="811967"/>
          </a:xfrm>
        </p:spPr>
        <p:txBody>
          <a:bodyPr anchor="ctr">
            <a:normAutofit/>
          </a:bodyPr>
          <a:lstStyle>
            <a:lvl1pPr marL="0" indent="0">
              <a:buNone/>
              <a:defRPr sz="2700" b="1" i="0">
                <a:solidFill>
                  <a:srgbClr val="789D4A"/>
                </a:solidFill>
                <a:latin typeface="Arial"/>
                <a:cs typeface="Aria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Edit Master text styles</a:t>
            </a:r>
          </a:p>
        </p:txBody>
      </p:sp>
      <p:sp>
        <p:nvSpPr>
          <p:cNvPr id="8" name="Text Placeholder 7"/>
          <p:cNvSpPr>
            <a:spLocks noGrp="1"/>
          </p:cNvSpPr>
          <p:nvPr>
            <p:ph type="body" sz="quarter" idx="14"/>
          </p:nvPr>
        </p:nvSpPr>
        <p:spPr>
          <a:xfrm>
            <a:off x="303213" y="2374066"/>
            <a:ext cx="5691743" cy="37600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7"/>
          <p:cNvSpPr>
            <a:spLocks noGrp="1"/>
          </p:cNvSpPr>
          <p:nvPr>
            <p:ph type="body" sz="quarter" idx="15"/>
          </p:nvPr>
        </p:nvSpPr>
        <p:spPr>
          <a:xfrm>
            <a:off x="6198103" y="2374066"/>
            <a:ext cx="5687510" cy="376003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10" name="Text Placeholder 3"/>
          <p:cNvSpPr>
            <a:spLocks noGrp="1"/>
          </p:cNvSpPr>
          <p:nvPr>
            <p:ph type="body" sz="quarter" idx="19"/>
          </p:nvPr>
        </p:nvSpPr>
        <p:spPr>
          <a:xfrm>
            <a:off x="303213" y="914400"/>
            <a:ext cx="11582400" cy="495300"/>
          </a:xfrm>
        </p:spPr>
        <p:txBody>
          <a:bodyPr wrap="none">
            <a:noAutofit/>
          </a:bodyPr>
          <a:lstStyle>
            <a:lvl1pPr marL="0" indent="0">
              <a:buNone/>
              <a:defRPr b="1"/>
            </a:lvl1pPr>
          </a:lstStyle>
          <a:p>
            <a:pPr lvl="0"/>
            <a:r>
              <a:rPr lang="en-US"/>
              <a:t>Edit Master text styles</a:t>
            </a:r>
          </a:p>
        </p:txBody>
      </p:sp>
    </p:spTree>
    <p:extLst>
      <p:ext uri="{BB962C8B-B14F-4D97-AF65-F5344CB8AC3E}">
        <p14:creationId xmlns:p14="http://schemas.microsoft.com/office/powerpoint/2010/main" val="13518842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_2column_Text/Content_Ligh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3C1BAA-6062-124E-8CE0-8D13B53EC4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7138" y="6124575"/>
            <a:ext cx="576262"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7"/>
          <p:cNvSpPr>
            <a:spLocks noGrp="1"/>
          </p:cNvSpPr>
          <p:nvPr>
            <p:ph type="body" sz="quarter" idx="14"/>
          </p:nvPr>
        </p:nvSpPr>
        <p:spPr>
          <a:xfrm>
            <a:off x="303213" y="1562100"/>
            <a:ext cx="5691743" cy="45719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p>
            <a:r>
              <a:rPr lang="en-US"/>
              <a:t>Click to edit Master title style</a:t>
            </a:r>
            <a:endParaRPr lang="en-US" dirty="0"/>
          </a:p>
        </p:txBody>
      </p:sp>
      <p:sp>
        <p:nvSpPr>
          <p:cNvPr id="20" name="Content Placeholder 19"/>
          <p:cNvSpPr>
            <a:spLocks noGrp="1"/>
          </p:cNvSpPr>
          <p:nvPr>
            <p:ph sz="quarter" idx="15"/>
          </p:nvPr>
        </p:nvSpPr>
        <p:spPr>
          <a:xfrm>
            <a:off x="6206647" y="1562100"/>
            <a:ext cx="5678966" cy="4572000"/>
          </a:xfrm>
          <a:solidFill>
            <a:schemeClr val="tx1">
              <a:lumMod val="20000"/>
              <a:lumOff val="80000"/>
            </a:schemeClr>
          </a:solidFill>
        </p:spPr>
        <p:txBody>
          <a:bodyPr anchor="ctr"/>
          <a:lstStyle>
            <a:lvl1pPr marL="0" indent="0" algn="ctr">
              <a:buNone/>
              <a:defRPr/>
            </a:lvl1pPr>
            <a:lvl2pPr marL="609494" indent="0" algn="ctr">
              <a:buNone/>
              <a:defRPr/>
            </a:lvl2pPr>
            <a:lvl3pPr marL="1218986" indent="0" algn="ctr">
              <a:buNone/>
              <a:defRPr/>
            </a:lvl3pPr>
            <a:lvl4pPr marL="1828480" indent="0" algn="ctr">
              <a:buNone/>
              <a:defRPr/>
            </a:lvl4pPr>
            <a:lvl5pPr marL="2437973" indent="0" algn="ctr">
              <a:buNone/>
              <a:defRPr/>
            </a:lvl5pPr>
          </a:lstStyle>
          <a:p>
            <a:pPr lvl="0"/>
            <a:r>
              <a:rPr lang="en-US"/>
              <a:t>Edit Master text styles</a:t>
            </a:r>
          </a:p>
        </p:txBody>
      </p:sp>
      <p:sp>
        <p:nvSpPr>
          <p:cNvPr id="8" name="Text Placeholder 3"/>
          <p:cNvSpPr>
            <a:spLocks noGrp="1"/>
          </p:cNvSpPr>
          <p:nvPr>
            <p:ph type="body" sz="quarter" idx="19"/>
          </p:nvPr>
        </p:nvSpPr>
        <p:spPr>
          <a:xfrm>
            <a:off x="303213" y="914400"/>
            <a:ext cx="11582400" cy="495300"/>
          </a:xfrm>
        </p:spPr>
        <p:txBody>
          <a:bodyPr wrap="none">
            <a:noAutofit/>
          </a:bodyPr>
          <a:lstStyle>
            <a:lvl1pPr marL="0" indent="0">
              <a:buNone/>
              <a:defRPr b="1"/>
            </a:lvl1pPr>
          </a:lstStyle>
          <a:p>
            <a:pPr lvl="0"/>
            <a:r>
              <a:rPr lang="en-US"/>
              <a:t>Edit Master text styles</a:t>
            </a:r>
          </a:p>
        </p:txBody>
      </p:sp>
    </p:spTree>
    <p:extLst>
      <p:ext uri="{BB962C8B-B14F-4D97-AF65-F5344CB8AC3E}">
        <p14:creationId xmlns:p14="http://schemas.microsoft.com/office/powerpoint/2010/main" val="2166605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Section Divider">
    <p:bg>
      <p:bgPr>
        <a:solidFill>
          <a:srgbClr val="1F355E"/>
        </a:solidFill>
        <a:effectLst/>
      </p:bgPr>
    </p:bg>
    <p:spTree>
      <p:nvGrpSpPr>
        <p:cNvPr id="1" name=""/>
        <p:cNvGrpSpPr/>
        <p:nvPr/>
      </p:nvGrpSpPr>
      <p:grpSpPr>
        <a:xfrm>
          <a:off x="0" y="0"/>
          <a:ext cx="0" cy="0"/>
          <a:chOff x="0" y="0"/>
          <a:chExt cx="0" cy="0"/>
        </a:xfrm>
      </p:grpSpPr>
      <p:pic>
        <p:nvPicPr>
          <p:cNvPr id="4" name="Picture 8">
            <a:extLst>
              <a:ext uri="{FF2B5EF4-FFF2-40B4-BE49-F238E27FC236}">
                <a16:creationId xmlns:a16="http://schemas.microsoft.com/office/drawing/2014/main" id="{5CBD8A36-E9F6-6A40-B09D-0A130D4722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p:txBody>
          <a:bodyPr/>
          <a:lstStyle/>
          <a:p>
            <a:r>
              <a:rPr lang="zh-TW" altLang="en-US"/>
              <a:t>按一下以編輯母片標題樣式</a:t>
            </a:r>
            <a:endParaRPr lang="en-US" dirty="0"/>
          </a:p>
        </p:txBody>
      </p:sp>
      <p:sp>
        <p:nvSpPr>
          <p:cNvPr id="8" name="Text Placeholder 12"/>
          <p:cNvSpPr>
            <a:spLocks noGrp="1"/>
          </p:cNvSpPr>
          <p:nvPr>
            <p:ph type="body" sz="quarter" idx="16"/>
          </p:nvPr>
        </p:nvSpPr>
        <p:spPr>
          <a:xfrm>
            <a:off x="303214" y="4052888"/>
            <a:ext cx="8231186" cy="1128712"/>
          </a:xfrm>
          <a:prstGeom prst="rect">
            <a:avLst/>
          </a:prstGeom>
        </p:spPr>
        <p:txBody>
          <a:bodyPr/>
          <a:lstStyle>
            <a:lvl1pPr marL="0" indent="0">
              <a:buNone/>
              <a:defRPr i="0">
                <a:solidFill>
                  <a:srgbClr val="FFFFFF"/>
                </a:solidFill>
              </a:defRPr>
            </a:lvl1pPr>
            <a:lvl2pPr marL="609494" indent="0">
              <a:buNone/>
              <a:defRPr>
                <a:solidFill>
                  <a:srgbClr val="FFFFFF"/>
                </a:solidFill>
              </a:defRPr>
            </a:lvl2pPr>
            <a:lvl3pPr marL="1218986" indent="0">
              <a:buNone/>
              <a:defRPr>
                <a:solidFill>
                  <a:srgbClr val="FFFFFF"/>
                </a:solidFill>
              </a:defRPr>
            </a:lvl3pPr>
            <a:lvl4pPr marL="1828480" indent="0">
              <a:buNone/>
              <a:defRPr>
                <a:solidFill>
                  <a:srgbClr val="FFFFFF"/>
                </a:solidFill>
              </a:defRPr>
            </a:lvl4pPr>
            <a:lvl5pPr marL="2437973" indent="0">
              <a:buNone/>
              <a:defRPr>
                <a:solidFill>
                  <a:srgbClr val="FFFFFF"/>
                </a:solidFill>
              </a:defRPr>
            </a:lvl5pPr>
          </a:lstStyle>
          <a:p>
            <a:pPr lvl="0"/>
            <a:r>
              <a:rPr lang="zh-TW" altLang="en-US"/>
              <a:t>按一下以編輯母片文字樣式</a:t>
            </a:r>
          </a:p>
        </p:txBody>
      </p:sp>
    </p:spTree>
    <p:extLst>
      <p:ext uri="{BB962C8B-B14F-4D97-AF65-F5344CB8AC3E}">
        <p14:creationId xmlns:p14="http://schemas.microsoft.com/office/powerpoint/2010/main" val="42029709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_2column_Content/Content_Light">
    <p:spTree>
      <p:nvGrpSpPr>
        <p:cNvPr id="1" name=""/>
        <p:cNvGrpSpPr/>
        <p:nvPr/>
      </p:nvGrpSpPr>
      <p:grpSpPr>
        <a:xfrm>
          <a:off x="0" y="0"/>
          <a:ext cx="0" cy="0"/>
          <a:chOff x="0" y="0"/>
          <a:chExt cx="0" cy="0"/>
        </a:xfrm>
      </p:grpSpPr>
      <p:pic>
        <p:nvPicPr>
          <p:cNvPr id="9" name="Picture 5">
            <a:extLst>
              <a:ext uri="{FF2B5EF4-FFF2-40B4-BE49-F238E27FC236}">
                <a16:creationId xmlns:a16="http://schemas.microsoft.com/office/drawing/2014/main" id="{0884C119-A968-624D-85C0-57FF0A047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7138" y="6124575"/>
            <a:ext cx="576262"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7"/>
          <p:cNvSpPr>
            <a:spLocks noGrp="1"/>
          </p:cNvSpPr>
          <p:nvPr>
            <p:ph sz="quarter" idx="12"/>
          </p:nvPr>
        </p:nvSpPr>
        <p:spPr>
          <a:xfrm>
            <a:off x="303213" y="1562100"/>
            <a:ext cx="5689626" cy="3894667"/>
          </a:xfrm>
          <a:solidFill>
            <a:schemeClr val="tx1">
              <a:lumMod val="20000"/>
              <a:lumOff val="80000"/>
            </a:schemeClr>
          </a:solidFill>
        </p:spPr>
        <p:txBody>
          <a:bodyPr anchor="ctr"/>
          <a:lstStyle>
            <a:lvl1pPr marL="0" indent="0" algn="ctr">
              <a:buNone/>
              <a:defRPr baseline="0"/>
            </a:lvl1pPr>
            <a:lvl2pPr marL="609494" indent="0" algn="ctr">
              <a:buNone/>
              <a:defRPr/>
            </a:lvl2pPr>
            <a:lvl3pPr marL="1218986" indent="0" algn="ctr">
              <a:buNone/>
              <a:defRPr/>
            </a:lvl3pPr>
            <a:lvl4pPr marL="1828480" indent="0" algn="ctr">
              <a:buNone/>
              <a:defRPr/>
            </a:lvl4pPr>
            <a:lvl5pPr marL="2437973" indent="0" algn="ctr">
              <a:buNone/>
              <a:defRPr/>
            </a:lvl5pPr>
          </a:lstStyle>
          <a:p>
            <a:pPr lvl="0"/>
            <a:r>
              <a:rPr lang="en-US"/>
              <a:t>Edit Master text styles</a:t>
            </a:r>
          </a:p>
        </p:txBody>
      </p:sp>
      <p:sp>
        <p:nvSpPr>
          <p:cNvPr id="11" name="Content Placeholder 10"/>
          <p:cNvSpPr>
            <a:spLocks noGrp="1"/>
          </p:cNvSpPr>
          <p:nvPr>
            <p:ph sz="quarter" idx="13"/>
          </p:nvPr>
        </p:nvSpPr>
        <p:spPr>
          <a:xfrm>
            <a:off x="6189639" y="1562100"/>
            <a:ext cx="5695974" cy="3894667"/>
          </a:xfrm>
          <a:solidFill>
            <a:schemeClr val="tx1">
              <a:lumMod val="20000"/>
              <a:lumOff val="80000"/>
            </a:schemeClr>
          </a:solidFill>
        </p:spPr>
        <p:txBody>
          <a:bodyPr anchor="ctr"/>
          <a:lstStyle>
            <a:lvl1pPr marL="0" indent="0" algn="ctr">
              <a:buNone/>
              <a:defRPr baseline="0"/>
            </a:lvl1pPr>
            <a:lvl2pPr marL="609494" indent="0" algn="ctr">
              <a:buNone/>
              <a:defRPr/>
            </a:lvl2pPr>
            <a:lvl3pPr marL="1218986" indent="0" algn="ctr">
              <a:buNone/>
              <a:defRPr/>
            </a:lvl3pPr>
            <a:lvl4pPr marL="1828480" indent="0" algn="ctr">
              <a:buNone/>
              <a:defRPr/>
            </a:lvl4pPr>
            <a:lvl5pPr marL="2437973" indent="0" algn="ctr">
              <a:buNone/>
              <a:defRPr/>
            </a:lvl5pPr>
          </a:lstStyle>
          <a:p>
            <a:pPr lvl="0"/>
            <a:r>
              <a:rPr lang="en-US"/>
              <a:t>Edit Master text styles</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4"/>
          </p:nvPr>
        </p:nvSpPr>
        <p:spPr>
          <a:xfrm>
            <a:off x="303213" y="5456238"/>
            <a:ext cx="5689600" cy="668337"/>
          </a:xfrm>
        </p:spPr>
        <p:txBody>
          <a:bodyPr>
            <a:normAutofit/>
          </a:bodyPr>
          <a:lstStyle>
            <a:lvl1pPr>
              <a:defRPr sz="1800" baseline="0"/>
            </a:lvl1pPr>
          </a:lstStyle>
          <a:p>
            <a:pPr lvl="0"/>
            <a:r>
              <a:rPr lang="en-US"/>
              <a:t>Edit Master text styles</a:t>
            </a:r>
          </a:p>
        </p:txBody>
      </p:sp>
      <p:sp>
        <p:nvSpPr>
          <p:cNvPr id="13" name="Text Placeholder 5"/>
          <p:cNvSpPr>
            <a:spLocks noGrp="1"/>
          </p:cNvSpPr>
          <p:nvPr>
            <p:ph type="body" sz="quarter" idx="15"/>
          </p:nvPr>
        </p:nvSpPr>
        <p:spPr>
          <a:xfrm>
            <a:off x="6189639" y="5455936"/>
            <a:ext cx="5695974" cy="668337"/>
          </a:xfrm>
        </p:spPr>
        <p:txBody>
          <a:bodyPr>
            <a:normAutofit/>
          </a:bodyPr>
          <a:lstStyle>
            <a:lvl1pPr>
              <a:defRPr sz="1800" baseline="0"/>
            </a:lvl1pPr>
          </a:lstStyle>
          <a:p>
            <a:pPr lvl="0"/>
            <a:r>
              <a:rPr lang="en-US"/>
              <a:t>Edit Master text styles</a:t>
            </a:r>
          </a:p>
        </p:txBody>
      </p:sp>
      <p:sp>
        <p:nvSpPr>
          <p:cNvPr id="10" name="Text Placeholder 3"/>
          <p:cNvSpPr>
            <a:spLocks noGrp="1"/>
          </p:cNvSpPr>
          <p:nvPr>
            <p:ph type="body" sz="quarter" idx="19"/>
          </p:nvPr>
        </p:nvSpPr>
        <p:spPr>
          <a:xfrm>
            <a:off x="303213" y="914400"/>
            <a:ext cx="11582400" cy="495300"/>
          </a:xfrm>
        </p:spPr>
        <p:txBody>
          <a:bodyPr wrap="none">
            <a:noAutofit/>
          </a:bodyPr>
          <a:lstStyle>
            <a:lvl1pPr marL="0" indent="0">
              <a:buNone/>
              <a:defRPr b="1"/>
            </a:lvl1pPr>
          </a:lstStyle>
          <a:p>
            <a:pPr lvl="0"/>
            <a:r>
              <a:rPr lang="en-US"/>
              <a:t>Edit Master text styles</a:t>
            </a:r>
          </a:p>
        </p:txBody>
      </p:sp>
    </p:spTree>
    <p:extLst>
      <p:ext uri="{BB962C8B-B14F-4D97-AF65-F5344CB8AC3E}">
        <p14:creationId xmlns:p14="http://schemas.microsoft.com/office/powerpoint/2010/main" val="12225043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_2column_Text/FullContent_Ligh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1EDA45-6A40-8C47-9CDB-5720A8794F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7138" y="6124575"/>
            <a:ext cx="576262"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Placeholder 4"/>
          <p:cNvSpPr>
            <a:spLocks noGrp="1"/>
          </p:cNvSpPr>
          <p:nvPr>
            <p:ph type="pic" sz="quarter" idx="13"/>
          </p:nvPr>
        </p:nvSpPr>
        <p:spPr>
          <a:xfrm>
            <a:off x="6382011" y="0"/>
            <a:ext cx="5806814" cy="6858000"/>
          </a:xfrm>
          <a:solidFill>
            <a:schemeClr val="tx1">
              <a:lumMod val="20000"/>
              <a:lumOff val="80000"/>
            </a:schemeClr>
          </a:solidFill>
        </p:spPr>
        <p:txBody>
          <a:bodyPr rtlCol="0" anchor="ctr">
            <a:normAutofit/>
          </a:bodyPr>
          <a:lstStyle>
            <a:lvl1pPr marL="0" indent="0" algn="ctr">
              <a:buNone/>
              <a:defRPr baseline="0"/>
            </a:lvl1pPr>
          </a:lstStyle>
          <a:p>
            <a:pPr lvl="0"/>
            <a:r>
              <a:rPr lang="en-US" noProof="0"/>
              <a:t>Click icon to add picture</a:t>
            </a:r>
            <a:endParaRPr lang="en-US" noProof="0" dirty="0"/>
          </a:p>
        </p:txBody>
      </p:sp>
      <p:sp>
        <p:nvSpPr>
          <p:cNvPr id="2" name="Title 1"/>
          <p:cNvSpPr>
            <a:spLocks noGrp="1"/>
          </p:cNvSpPr>
          <p:nvPr>
            <p:ph type="title"/>
          </p:nvPr>
        </p:nvSpPr>
        <p:spPr>
          <a:xfrm>
            <a:off x="303213" y="228600"/>
            <a:ext cx="5791200" cy="1333500"/>
          </a:xfrm>
        </p:spPr>
        <p:txBody>
          <a:bodyPr/>
          <a:lstStyle/>
          <a:p>
            <a:r>
              <a:rPr lang="en-US"/>
              <a:t>Click to edit Master title style</a:t>
            </a:r>
            <a:endParaRPr lang="en-US" dirty="0"/>
          </a:p>
        </p:txBody>
      </p:sp>
      <p:sp>
        <p:nvSpPr>
          <p:cNvPr id="15" name="Text Placeholder 14"/>
          <p:cNvSpPr>
            <a:spLocks noGrp="1"/>
          </p:cNvSpPr>
          <p:nvPr>
            <p:ph type="body" sz="quarter" idx="15"/>
          </p:nvPr>
        </p:nvSpPr>
        <p:spPr>
          <a:xfrm>
            <a:off x="303213" y="1562100"/>
            <a:ext cx="5791200" cy="4572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777024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25" name="Picture 5">
            <a:extLst>
              <a:ext uri="{FF2B5EF4-FFF2-40B4-BE49-F238E27FC236}">
                <a16:creationId xmlns:a16="http://schemas.microsoft.com/office/drawing/2014/main" id="{492C31FD-F5E6-1546-BB1E-41C3B74702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7138" y="6124575"/>
            <a:ext cx="576262"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7"/>
          <p:cNvSpPr>
            <a:spLocks noGrp="1"/>
          </p:cNvSpPr>
          <p:nvPr>
            <p:ph type="body" sz="quarter" idx="26"/>
          </p:nvPr>
        </p:nvSpPr>
        <p:spPr>
          <a:xfrm>
            <a:off x="824603" y="1739976"/>
            <a:ext cx="4752975" cy="313543"/>
          </a:xfrm>
        </p:spPr>
        <p:txBody>
          <a:bodyPr anchor="ctr">
            <a:normAutofit/>
          </a:bodyPr>
          <a:lstStyle>
            <a:lvl1pPr marL="0" indent="0">
              <a:lnSpc>
                <a:spcPct val="80000"/>
              </a:lnSpc>
              <a:buNone/>
              <a:defRPr sz="1600" b="1" baseline="0"/>
            </a:lvl1pPr>
          </a:lstStyle>
          <a:p>
            <a:pPr lvl="0"/>
            <a:r>
              <a:rPr lang="en-US"/>
              <a:t>Edit Master text styles</a:t>
            </a:r>
          </a:p>
        </p:txBody>
      </p:sp>
      <p:sp>
        <p:nvSpPr>
          <p:cNvPr id="10" name="Text Placeholder 9"/>
          <p:cNvSpPr>
            <a:spLocks noGrp="1"/>
          </p:cNvSpPr>
          <p:nvPr>
            <p:ph type="body" sz="quarter" idx="27"/>
          </p:nvPr>
        </p:nvSpPr>
        <p:spPr>
          <a:xfrm>
            <a:off x="824603" y="2053519"/>
            <a:ext cx="4752975" cy="985529"/>
          </a:xfrm>
        </p:spPr>
        <p:txBody>
          <a:bodyPr>
            <a:normAutofit/>
          </a:bodyPr>
          <a:lstStyle>
            <a:lvl1pPr marL="0" indent="0">
              <a:buNone/>
              <a:defRPr sz="1400"/>
            </a:lvl1pPr>
            <a:lvl2pPr marL="609494" indent="0">
              <a:buNone/>
              <a:defRPr/>
            </a:lvl2pPr>
            <a:lvl3pPr marL="1218986" indent="0">
              <a:buNone/>
              <a:defRPr/>
            </a:lvl3pPr>
            <a:lvl4pPr marL="1828480" indent="0">
              <a:buNone/>
              <a:defRPr/>
            </a:lvl4pPr>
            <a:lvl5pPr marL="2437973" indent="0">
              <a:buNone/>
              <a:defRPr/>
            </a:lvl5pPr>
          </a:lstStyle>
          <a:p>
            <a:pPr lvl="0"/>
            <a:r>
              <a:rPr lang="en-US"/>
              <a:t>Edit Master text styles</a:t>
            </a:r>
          </a:p>
        </p:txBody>
      </p:sp>
      <p:sp>
        <p:nvSpPr>
          <p:cNvPr id="15" name="Text Placeholder 7"/>
          <p:cNvSpPr>
            <a:spLocks noGrp="1"/>
          </p:cNvSpPr>
          <p:nvPr>
            <p:ph type="body" sz="quarter" idx="28"/>
          </p:nvPr>
        </p:nvSpPr>
        <p:spPr>
          <a:xfrm>
            <a:off x="824603" y="3212183"/>
            <a:ext cx="4752975" cy="313543"/>
          </a:xfrm>
        </p:spPr>
        <p:txBody>
          <a:bodyPr anchor="ctr">
            <a:normAutofit/>
          </a:bodyPr>
          <a:lstStyle>
            <a:lvl1pPr marL="0" indent="0">
              <a:lnSpc>
                <a:spcPct val="80000"/>
              </a:lnSpc>
              <a:buNone/>
              <a:defRPr sz="1600" b="1" baseline="0"/>
            </a:lvl1pPr>
          </a:lstStyle>
          <a:p>
            <a:pPr lvl="0"/>
            <a:r>
              <a:rPr lang="en-US"/>
              <a:t>Edit Master text styles</a:t>
            </a:r>
          </a:p>
        </p:txBody>
      </p:sp>
      <p:sp>
        <p:nvSpPr>
          <p:cNvPr id="16" name="Text Placeholder 9"/>
          <p:cNvSpPr>
            <a:spLocks noGrp="1"/>
          </p:cNvSpPr>
          <p:nvPr>
            <p:ph type="body" sz="quarter" idx="29"/>
          </p:nvPr>
        </p:nvSpPr>
        <p:spPr>
          <a:xfrm>
            <a:off x="824603" y="3525726"/>
            <a:ext cx="4752975" cy="985529"/>
          </a:xfrm>
        </p:spPr>
        <p:txBody>
          <a:bodyPr>
            <a:normAutofit/>
          </a:bodyPr>
          <a:lstStyle>
            <a:lvl1pPr marL="0" indent="0">
              <a:buNone/>
              <a:defRPr sz="1400"/>
            </a:lvl1pPr>
            <a:lvl2pPr marL="609494" indent="0">
              <a:buNone/>
              <a:defRPr/>
            </a:lvl2pPr>
            <a:lvl3pPr marL="1218986" indent="0">
              <a:buNone/>
              <a:defRPr/>
            </a:lvl3pPr>
            <a:lvl4pPr marL="1828480" indent="0">
              <a:buNone/>
              <a:defRPr/>
            </a:lvl4pPr>
            <a:lvl5pPr marL="2437973" indent="0">
              <a:buNone/>
              <a:defRPr/>
            </a:lvl5pPr>
          </a:lstStyle>
          <a:p>
            <a:pPr lvl="0"/>
            <a:r>
              <a:rPr lang="en-US"/>
              <a:t>Edit Master text styles</a:t>
            </a:r>
          </a:p>
        </p:txBody>
      </p:sp>
      <p:sp>
        <p:nvSpPr>
          <p:cNvPr id="17" name="Text Placeholder 7"/>
          <p:cNvSpPr>
            <a:spLocks noGrp="1"/>
          </p:cNvSpPr>
          <p:nvPr>
            <p:ph type="body" sz="quarter" idx="30"/>
          </p:nvPr>
        </p:nvSpPr>
        <p:spPr>
          <a:xfrm>
            <a:off x="824603" y="4679242"/>
            <a:ext cx="4752975" cy="313543"/>
          </a:xfrm>
        </p:spPr>
        <p:txBody>
          <a:bodyPr anchor="ctr">
            <a:normAutofit/>
          </a:bodyPr>
          <a:lstStyle>
            <a:lvl1pPr marL="0" indent="0">
              <a:lnSpc>
                <a:spcPct val="80000"/>
              </a:lnSpc>
              <a:buNone/>
              <a:defRPr sz="1600" b="1" baseline="0"/>
            </a:lvl1pPr>
          </a:lstStyle>
          <a:p>
            <a:pPr lvl="0"/>
            <a:r>
              <a:rPr lang="en-US"/>
              <a:t>Edit Master text styles</a:t>
            </a:r>
          </a:p>
        </p:txBody>
      </p:sp>
      <p:sp>
        <p:nvSpPr>
          <p:cNvPr id="18" name="Text Placeholder 9"/>
          <p:cNvSpPr>
            <a:spLocks noGrp="1"/>
          </p:cNvSpPr>
          <p:nvPr>
            <p:ph type="body" sz="quarter" idx="31"/>
          </p:nvPr>
        </p:nvSpPr>
        <p:spPr>
          <a:xfrm>
            <a:off x="824603" y="4992785"/>
            <a:ext cx="4752975" cy="985529"/>
          </a:xfrm>
        </p:spPr>
        <p:txBody>
          <a:bodyPr>
            <a:normAutofit/>
          </a:bodyPr>
          <a:lstStyle>
            <a:lvl1pPr marL="0" indent="0">
              <a:buNone/>
              <a:defRPr sz="1400"/>
            </a:lvl1pPr>
            <a:lvl2pPr marL="609494" indent="0">
              <a:buNone/>
              <a:defRPr/>
            </a:lvl2pPr>
            <a:lvl3pPr marL="1218986" indent="0">
              <a:buNone/>
              <a:defRPr/>
            </a:lvl3pPr>
            <a:lvl4pPr marL="1828480" indent="0">
              <a:buNone/>
              <a:defRPr/>
            </a:lvl4pPr>
            <a:lvl5pPr marL="2437973" indent="0">
              <a:buNone/>
              <a:defRPr/>
            </a:lvl5pPr>
          </a:lstStyle>
          <a:p>
            <a:pPr lvl="0"/>
            <a:r>
              <a:rPr lang="en-US"/>
              <a:t>Edit Master text styles</a:t>
            </a:r>
          </a:p>
        </p:txBody>
      </p:sp>
      <p:sp>
        <p:nvSpPr>
          <p:cNvPr id="19" name="Text Placeholder 7"/>
          <p:cNvSpPr>
            <a:spLocks noGrp="1"/>
          </p:cNvSpPr>
          <p:nvPr>
            <p:ph type="body" sz="quarter" idx="32"/>
          </p:nvPr>
        </p:nvSpPr>
        <p:spPr>
          <a:xfrm>
            <a:off x="6611248" y="1739976"/>
            <a:ext cx="4752975" cy="313543"/>
          </a:xfrm>
        </p:spPr>
        <p:txBody>
          <a:bodyPr anchor="ctr">
            <a:normAutofit/>
          </a:bodyPr>
          <a:lstStyle>
            <a:lvl1pPr marL="0" indent="0">
              <a:lnSpc>
                <a:spcPct val="80000"/>
              </a:lnSpc>
              <a:buNone/>
              <a:defRPr sz="1600" b="1" baseline="0"/>
            </a:lvl1pPr>
          </a:lstStyle>
          <a:p>
            <a:pPr lvl="0"/>
            <a:r>
              <a:rPr lang="en-US"/>
              <a:t>Edit Master text styles</a:t>
            </a:r>
          </a:p>
        </p:txBody>
      </p:sp>
      <p:sp>
        <p:nvSpPr>
          <p:cNvPr id="20" name="Text Placeholder 9"/>
          <p:cNvSpPr>
            <a:spLocks noGrp="1"/>
          </p:cNvSpPr>
          <p:nvPr>
            <p:ph type="body" sz="quarter" idx="33"/>
          </p:nvPr>
        </p:nvSpPr>
        <p:spPr>
          <a:xfrm>
            <a:off x="6611248" y="2053519"/>
            <a:ext cx="4752975" cy="985529"/>
          </a:xfrm>
        </p:spPr>
        <p:txBody>
          <a:bodyPr>
            <a:normAutofit/>
          </a:bodyPr>
          <a:lstStyle>
            <a:lvl1pPr marL="0" indent="0">
              <a:buNone/>
              <a:defRPr sz="1400"/>
            </a:lvl1pPr>
            <a:lvl2pPr marL="609494" indent="0">
              <a:buNone/>
              <a:defRPr/>
            </a:lvl2pPr>
            <a:lvl3pPr marL="1218986" indent="0">
              <a:buNone/>
              <a:defRPr/>
            </a:lvl3pPr>
            <a:lvl4pPr marL="1828480" indent="0">
              <a:buNone/>
              <a:defRPr/>
            </a:lvl4pPr>
            <a:lvl5pPr marL="2437973" indent="0">
              <a:buNone/>
              <a:defRPr/>
            </a:lvl5pPr>
          </a:lstStyle>
          <a:p>
            <a:pPr lvl="0"/>
            <a:r>
              <a:rPr lang="en-US"/>
              <a:t>Edit Master text styles</a:t>
            </a:r>
          </a:p>
        </p:txBody>
      </p:sp>
      <p:sp>
        <p:nvSpPr>
          <p:cNvPr id="21" name="Text Placeholder 7"/>
          <p:cNvSpPr>
            <a:spLocks noGrp="1"/>
          </p:cNvSpPr>
          <p:nvPr>
            <p:ph type="body" sz="quarter" idx="34"/>
          </p:nvPr>
        </p:nvSpPr>
        <p:spPr>
          <a:xfrm>
            <a:off x="6611248" y="3212183"/>
            <a:ext cx="4752975" cy="313543"/>
          </a:xfrm>
        </p:spPr>
        <p:txBody>
          <a:bodyPr anchor="ctr">
            <a:normAutofit/>
          </a:bodyPr>
          <a:lstStyle>
            <a:lvl1pPr marL="0" indent="0">
              <a:lnSpc>
                <a:spcPct val="80000"/>
              </a:lnSpc>
              <a:buNone/>
              <a:defRPr sz="1600" b="1" baseline="0"/>
            </a:lvl1pPr>
          </a:lstStyle>
          <a:p>
            <a:pPr lvl="0"/>
            <a:r>
              <a:rPr lang="en-US"/>
              <a:t>Edit Master text styles</a:t>
            </a:r>
          </a:p>
        </p:txBody>
      </p:sp>
      <p:sp>
        <p:nvSpPr>
          <p:cNvPr id="22" name="Text Placeholder 9"/>
          <p:cNvSpPr>
            <a:spLocks noGrp="1"/>
          </p:cNvSpPr>
          <p:nvPr>
            <p:ph type="body" sz="quarter" idx="35"/>
          </p:nvPr>
        </p:nvSpPr>
        <p:spPr>
          <a:xfrm>
            <a:off x="6611248" y="3525726"/>
            <a:ext cx="4752975" cy="985529"/>
          </a:xfrm>
        </p:spPr>
        <p:txBody>
          <a:bodyPr>
            <a:normAutofit/>
          </a:bodyPr>
          <a:lstStyle>
            <a:lvl1pPr marL="0" indent="0">
              <a:buNone/>
              <a:defRPr sz="1400"/>
            </a:lvl1pPr>
            <a:lvl2pPr marL="609494" indent="0">
              <a:buNone/>
              <a:defRPr/>
            </a:lvl2pPr>
            <a:lvl3pPr marL="1218986" indent="0">
              <a:buNone/>
              <a:defRPr/>
            </a:lvl3pPr>
            <a:lvl4pPr marL="1828480" indent="0">
              <a:buNone/>
              <a:defRPr/>
            </a:lvl4pPr>
            <a:lvl5pPr marL="2437973" indent="0">
              <a:buNone/>
              <a:defRPr/>
            </a:lvl5pPr>
          </a:lstStyle>
          <a:p>
            <a:pPr lvl="0"/>
            <a:r>
              <a:rPr lang="en-US"/>
              <a:t>Edit Master text styles</a:t>
            </a:r>
          </a:p>
        </p:txBody>
      </p:sp>
      <p:sp>
        <p:nvSpPr>
          <p:cNvPr id="23" name="Text Placeholder 7"/>
          <p:cNvSpPr>
            <a:spLocks noGrp="1"/>
          </p:cNvSpPr>
          <p:nvPr>
            <p:ph type="body" sz="quarter" idx="36"/>
          </p:nvPr>
        </p:nvSpPr>
        <p:spPr>
          <a:xfrm>
            <a:off x="6611248" y="4679242"/>
            <a:ext cx="4752975" cy="313543"/>
          </a:xfrm>
        </p:spPr>
        <p:txBody>
          <a:bodyPr anchor="ctr">
            <a:normAutofit/>
          </a:bodyPr>
          <a:lstStyle>
            <a:lvl1pPr marL="0" indent="0">
              <a:lnSpc>
                <a:spcPct val="80000"/>
              </a:lnSpc>
              <a:buNone/>
              <a:defRPr sz="1600" b="1" baseline="0"/>
            </a:lvl1pPr>
          </a:lstStyle>
          <a:p>
            <a:pPr lvl="0"/>
            <a:r>
              <a:rPr lang="en-US"/>
              <a:t>Edit Master text styles</a:t>
            </a:r>
          </a:p>
        </p:txBody>
      </p:sp>
      <p:sp>
        <p:nvSpPr>
          <p:cNvPr id="24" name="Text Placeholder 9"/>
          <p:cNvSpPr>
            <a:spLocks noGrp="1"/>
          </p:cNvSpPr>
          <p:nvPr>
            <p:ph type="body" sz="quarter" idx="37"/>
          </p:nvPr>
        </p:nvSpPr>
        <p:spPr>
          <a:xfrm>
            <a:off x="6611248" y="4992785"/>
            <a:ext cx="4752975" cy="985529"/>
          </a:xfrm>
        </p:spPr>
        <p:txBody>
          <a:bodyPr>
            <a:normAutofit/>
          </a:bodyPr>
          <a:lstStyle>
            <a:lvl1pPr marL="0" indent="0">
              <a:buNone/>
              <a:defRPr sz="1400"/>
            </a:lvl1pPr>
            <a:lvl2pPr marL="609494" indent="0">
              <a:buNone/>
              <a:defRPr/>
            </a:lvl2pPr>
            <a:lvl3pPr marL="1218986" indent="0">
              <a:buNone/>
              <a:defRPr/>
            </a:lvl3pPr>
            <a:lvl4pPr marL="1828480" indent="0">
              <a:buNone/>
              <a:defRPr/>
            </a:lvl4pPr>
            <a:lvl5pPr marL="2437973" indent="0">
              <a:buNone/>
              <a:defRPr/>
            </a:lvl5pPr>
          </a:lstStyle>
          <a:p>
            <a:pPr lvl="0"/>
            <a:r>
              <a:rPr lang="en-US"/>
              <a:t>Edit Master text styles</a:t>
            </a:r>
          </a:p>
        </p:txBody>
      </p:sp>
      <p:sp>
        <p:nvSpPr>
          <p:cNvPr id="27" name="Text Placeholder 3"/>
          <p:cNvSpPr>
            <a:spLocks noGrp="1"/>
          </p:cNvSpPr>
          <p:nvPr>
            <p:ph type="body" sz="quarter" idx="19"/>
          </p:nvPr>
        </p:nvSpPr>
        <p:spPr>
          <a:xfrm>
            <a:off x="303213" y="914400"/>
            <a:ext cx="11582400" cy="495300"/>
          </a:xfrm>
        </p:spPr>
        <p:txBody>
          <a:bodyPr wrap="none">
            <a:noAutofit/>
          </a:bodyPr>
          <a:lstStyle>
            <a:lvl1pPr marL="0" indent="0">
              <a:buNone/>
              <a:defRPr b="1"/>
            </a:lvl1pPr>
          </a:lstStyle>
          <a:p>
            <a:pPr lvl="0"/>
            <a:r>
              <a:rPr lang="en-US"/>
              <a:t>Edit Master text styles</a:t>
            </a:r>
          </a:p>
        </p:txBody>
      </p:sp>
    </p:spTree>
    <p:extLst>
      <p:ext uri="{BB962C8B-B14F-4D97-AF65-F5344CB8AC3E}">
        <p14:creationId xmlns:p14="http://schemas.microsoft.com/office/powerpoint/2010/main" val="38754218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our_Column_Color_Light">
    <p:spTree>
      <p:nvGrpSpPr>
        <p:cNvPr id="1" name=""/>
        <p:cNvGrpSpPr/>
        <p:nvPr/>
      </p:nvGrpSpPr>
      <p:grpSpPr>
        <a:xfrm>
          <a:off x="0" y="0"/>
          <a:ext cx="0" cy="0"/>
          <a:chOff x="0" y="0"/>
          <a:chExt cx="0" cy="0"/>
        </a:xfrm>
      </p:grpSpPr>
      <p:sp>
        <p:nvSpPr>
          <p:cNvPr id="12" name="Rectangle 5">
            <a:extLst>
              <a:ext uri="{FF2B5EF4-FFF2-40B4-BE49-F238E27FC236}">
                <a16:creationId xmlns:a16="http://schemas.microsoft.com/office/drawing/2014/main" id="{1896DF6B-A413-8645-90BA-18F0316C693C}"/>
              </a:ext>
            </a:extLst>
          </p:cNvPr>
          <p:cNvSpPr/>
          <p:nvPr/>
        </p:nvSpPr>
        <p:spPr>
          <a:xfrm>
            <a:off x="303213" y="2157413"/>
            <a:ext cx="2743200" cy="3562350"/>
          </a:xfrm>
          <a:prstGeom prst="rect">
            <a:avLst/>
          </a:prstGeom>
          <a:solidFill>
            <a:schemeClr val="tx1">
              <a:lumMod val="20000"/>
              <a:lumOff val="80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lIns="108000" tIns="108000" rIns="108000" bIns="108000" spcCol="1270"/>
          <a:lstStyle/>
          <a:p>
            <a:pPr marL="285750" indent="-285750" defTabSz="609493" eaLnBrk="1" fontAlgn="auto" hangingPunct="1">
              <a:spcBef>
                <a:spcPts val="0"/>
              </a:spcBef>
              <a:spcAft>
                <a:spcPts val="0"/>
              </a:spcAft>
              <a:buFont typeface="Arial" charset="0"/>
              <a:buNone/>
              <a:defRPr/>
            </a:pPr>
            <a:endParaRPr lang="en-US" sz="1400" dirty="0">
              <a:solidFill>
                <a:schemeClr val="tx1"/>
              </a:solidFill>
            </a:endParaRPr>
          </a:p>
        </p:txBody>
      </p:sp>
      <p:sp>
        <p:nvSpPr>
          <p:cNvPr id="13" name="Rectangle 6">
            <a:extLst>
              <a:ext uri="{FF2B5EF4-FFF2-40B4-BE49-F238E27FC236}">
                <a16:creationId xmlns:a16="http://schemas.microsoft.com/office/drawing/2014/main" id="{2B39B967-B510-EF40-9B23-4923810A649E}"/>
              </a:ext>
            </a:extLst>
          </p:cNvPr>
          <p:cNvSpPr/>
          <p:nvPr/>
        </p:nvSpPr>
        <p:spPr>
          <a:xfrm>
            <a:off x="3249613" y="2157413"/>
            <a:ext cx="2743200" cy="3562350"/>
          </a:xfrm>
          <a:prstGeom prst="rect">
            <a:avLst/>
          </a:prstGeom>
          <a:solidFill>
            <a:schemeClr val="tx1">
              <a:lumMod val="20000"/>
              <a:lumOff val="80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lIns="108000" tIns="108000" rIns="108000" bIns="108000" spcCol="1270"/>
          <a:lstStyle/>
          <a:p>
            <a:pPr marL="285750" indent="-285750" defTabSz="609493" eaLnBrk="1" fontAlgn="auto" hangingPunct="1">
              <a:spcBef>
                <a:spcPts val="0"/>
              </a:spcBef>
              <a:spcAft>
                <a:spcPts val="0"/>
              </a:spcAft>
              <a:buFont typeface="Arial" charset="0"/>
              <a:buChar char="•"/>
              <a:defRPr/>
            </a:pPr>
            <a:endParaRPr lang="en-US" sz="1400" dirty="0">
              <a:solidFill>
                <a:schemeClr val="tx1"/>
              </a:solidFill>
            </a:endParaRPr>
          </a:p>
        </p:txBody>
      </p:sp>
      <p:sp>
        <p:nvSpPr>
          <p:cNvPr id="18" name="Rectangle 7">
            <a:extLst>
              <a:ext uri="{FF2B5EF4-FFF2-40B4-BE49-F238E27FC236}">
                <a16:creationId xmlns:a16="http://schemas.microsoft.com/office/drawing/2014/main" id="{997232FD-16D6-7047-ABFB-146F0202A7BC}"/>
              </a:ext>
            </a:extLst>
          </p:cNvPr>
          <p:cNvSpPr/>
          <p:nvPr/>
        </p:nvSpPr>
        <p:spPr>
          <a:xfrm>
            <a:off x="6196013" y="2157413"/>
            <a:ext cx="2736850" cy="3562350"/>
          </a:xfrm>
          <a:prstGeom prst="rect">
            <a:avLst/>
          </a:prstGeom>
          <a:solidFill>
            <a:schemeClr val="tx1">
              <a:lumMod val="20000"/>
              <a:lumOff val="80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lIns="108000" tIns="108000" rIns="108000" bIns="108000" spcCol="1270"/>
          <a:lstStyle/>
          <a:p>
            <a:pPr marL="285750" indent="-285750" defTabSz="609493" eaLnBrk="1" fontAlgn="auto" hangingPunct="1">
              <a:spcBef>
                <a:spcPts val="0"/>
              </a:spcBef>
              <a:spcAft>
                <a:spcPts val="0"/>
              </a:spcAft>
              <a:buFont typeface="Arial" charset="0"/>
              <a:buNone/>
              <a:defRPr/>
            </a:pPr>
            <a:endParaRPr lang="en-US" sz="1400" dirty="0">
              <a:solidFill>
                <a:schemeClr val="tx1"/>
              </a:solidFill>
            </a:endParaRPr>
          </a:p>
        </p:txBody>
      </p:sp>
      <p:sp>
        <p:nvSpPr>
          <p:cNvPr id="19" name="Rectangle 8">
            <a:extLst>
              <a:ext uri="{FF2B5EF4-FFF2-40B4-BE49-F238E27FC236}">
                <a16:creationId xmlns:a16="http://schemas.microsoft.com/office/drawing/2014/main" id="{F899B6AB-B0C9-F34A-889A-CF34D4D17A2C}"/>
              </a:ext>
            </a:extLst>
          </p:cNvPr>
          <p:cNvSpPr/>
          <p:nvPr/>
        </p:nvSpPr>
        <p:spPr>
          <a:xfrm>
            <a:off x="9142413" y="2157413"/>
            <a:ext cx="2743200" cy="3562350"/>
          </a:xfrm>
          <a:prstGeom prst="rect">
            <a:avLst/>
          </a:prstGeom>
          <a:solidFill>
            <a:schemeClr val="tx1">
              <a:lumMod val="20000"/>
              <a:lumOff val="80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lIns="108000" tIns="108000" rIns="108000" bIns="108000" spcCol="1270"/>
          <a:lstStyle/>
          <a:p>
            <a:pPr marL="285750" indent="-285750" defTabSz="609493" eaLnBrk="1" fontAlgn="auto" hangingPunct="1">
              <a:spcBef>
                <a:spcPts val="0"/>
              </a:spcBef>
              <a:spcAft>
                <a:spcPts val="0"/>
              </a:spcAft>
              <a:buFont typeface="Arial" charset="0"/>
              <a:buNone/>
              <a:defRPr/>
            </a:pPr>
            <a:endParaRPr lang="en-US" sz="1400" dirty="0">
              <a:solidFill>
                <a:schemeClr val="tx1"/>
              </a:solidFill>
            </a:endParaRPr>
          </a:p>
        </p:txBody>
      </p:sp>
      <p:pic>
        <p:nvPicPr>
          <p:cNvPr id="20" name="Picture 9">
            <a:extLst>
              <a:ext uri="{FF2B5EF4-FFF2-40B4-BE49-F238E27FC236}">
                <a16:creationId xmlns:a16="http://schemas.microsoft.com/office/drawing/2014/main" id="{D9BFF757-371C-D14D-B94E-A5298ECFEA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7138" y="6124575"/>
            <a:ext cx="576262"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Placeholder 13"/>
          <p:cNvSpPr>
            <a:spLocks noGrp="1"/>
          </p:cNvSpPr>
          <p:nvPr>
            <p:ph type="body" sz="quarter" idx="12"/>
          </p:nvPr>
        </p:nvSpPr>
        <p:spPr>
          <a:xfrm>
            <a:off x="303213" y="1557338"/>
            <a:ext cx="2743200" cy="600075"/>
          </a:xfrm>
          <a:solidFill>
            <a:schemeClr val="accent1">
              <a:lumMod val="75000"/>
            </a:schemeClr>
          </a:solidFill>
        </p:spPr>
        <p:txBody>
          <a:bodyPr anchor="ctr">
            <a:normAutofit/>
          </a:bodyPr>
          <a:lstStyle>
            <a:lvl1pPr marL="0" indent="0" algn="ctr">
              <a:buNone/>
              <a:defRPr sz="2000" baseline="0">
                <a:solidFill>
                  <a:schemeClr val="bg1"/>
                </a:solidFill>
              </a:defRPr>
            </a:lvl1pPr>
            <a:lvl2pPr marL="609494" indent="0" algn="ctr">
              <a:buNone/>
              <a:defRPr/>
            </a:lvl2pPr>
            <a:lvl3pPr marL="1218986" indent="0" algn="ctr">
              <a:buNone/>
              <a:defRPr/>
            </a:lvl3pPr>
            <a:lvl4pPr marL="1828480" indent="0" algn="ctr">
              <a:buNone/>
              <a:defRPr/>
            </a:lvl4pPr>
            <a:lvl5pPr marL="2437973" indent="0" algn="ctr">
              <a:buNone/>
              <a:defRPr/>
            </a:lvl5pPr>
          </a:lstStyle>
          <a:p>
            <a:pPr lvl="0"/>
            <a:r>
              <a:rPr lang="en-US"/>
              <a:t>Edit Master text styles</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15" name="Text Placeholder 13"/>
          <p:cNvSpPr>
            <a:spLocks noGrp="1"/>
          </p:cNvSpPr>
          <p:nvPr>
            <p:ph type="body" sz="quarter" idx="13"/>
          </p:nvPr>
        </p:nvSpPr>
        <p:spPr>
          <a:xfrm>
            <a:off x="3249612" y="1557338"/>
            <a:ext cx="2743200" cy="600075"/>
          </a:xfrm>
          <a:solidFill>
            <a:schemeClr val="accent1">
              <a:lumMod val="75000"/>
            </a:schemeClr>
          </a:solidFill>
        </p:spPr>
        <p:txBody>
          <a:bodyPr anchor="ctr">
            <a:normAutofit/>
          </a:bodyPr>
          <a:lstStyle>
            <a:lvl1pPr marL="0" indent="0" algn="ctr">
              <a:buNone/>
              <a:defRPr sz="2000" baseline="0">
                <a:solidFill>
                  <a:schemeClr val="bg1"/>
                </a:solidFill>
              </a:defRPr>
            </a:lvl1pPr>
            <a:lvl2pPr marL="609494" indent="0" algn="ctr">
              <a:buNone/>
              <a:defRPr/>
            </a:lvl2pPr>
            <a:lvl3pPr marL="1218986" indent="0" algn="ctr">
              <a:buNone/>
              <a:defRPr/>
            </a:lvl3pPr>
            <a:lvl4pPr marL="1828480" indent="0" algn="ctr">
              <a:buNone/>
              <a:defRPr/>
            </a:lvl4pPr>
            <a:lvl5pPr marL="2437973" indent="0" algn="ctr">
              <a:buNone/>
              <a:defRPr/>
            </a:lvl5pPr>
          </a:lstStyle>
          <a:p>
            <a:pPr lvl="0"/>
            <a:r>
              <a:rPr lang="en-US"/>
              <a:t>Edit Master text styles</a:t>
            </a:r>
          </a:p>
        </p:txBody>
      </p:sp>
      <p:sp>
        <p:nvSpPr>
          <p:cNvPr id="16" name="Text Placeholder 13"/>
          <p:cNvSpPr>
            <a:spLocks noGrp="1"/>
          </p:cNvSpPr>
          <p:nvPr>
            <p:ph type="body" sz="quarter" idx="14"/>
          </p:nvPr>
        </p:nvSpPr>
        <p:spPr>
          <a:xfrm>
            <a:off x="6188892" y="1557338"/>
            <a:ext cx="2743200" cy="600075"/>
          </a:xfrm>
          <a:solidFill>
            <a:schemeClr val="accent1">
              <a:lumMod val="75000"/>
            </a:schemeClr>
          </a:solidFill>
        </p:spPr>
        <p:txBody>
          <a:bodyPr anchor="ctr">
            <a:normAutofit/>
          </a:bodyPr>
          <a:lstStyle>
            <a:lvl1pPr marL="0" indent="0" algn="ctr">
              <a:buNone/>
              <a:defRPr sz="2000" baseline="0">
                <a:solidFill>
                  <a:schemeClr val="bg1"/>
                </a:solidFill>
              </a:defRPr>
            </a:lvl1pPr>
            <a:lvl2pPr marL="609494" indent="0" algn="ctr">
              <a:buNone/>
              <a:defRPr/>
            </a:lvl2pPr>
            <a:lvl3pPr marL="1218986" indent="0" algn="ctr">
              <a:buNone/>
              <a:defRPr/>
            </a:lvl3pPr>
            <a:lvl4pPr marL="1828480" indent="0" algn="ctr">
              <a:buNone/>
              <a:defRPr/>
            </a:lvl4pPr>
            <a:lvl5pPr marL="2437973" indent="0" algn="ctr">
              <a:buNone/>
              <a:defRPr/>
            </a:lvl5pPr>
          </a:lstStyle>
          <a:p>
            <a:pPr lvl="0"/>
            <a:r>
              <a:rPr lang="en-US"/>
              <a:t>Edit Master text styles</a:t>
            </a:r>
          </a:p>
        </p:txBody>
      </p:sp>
      <p:sp>
        <p:nvSpPr>
          <p:cNvPr id="17" name="Text Placeholder 13"/>
          <p:cNvSpPr>
            <a:spLocks noGrp="1"/>
          </p:cNvSpPr>
          <p:nvPr>
            <p:ph type="body" sz="quarter" idx="15"/>
          </p:nvPr>
        </p:nvSpPr>
        <p:spPr>
          <a:xfrm>
            <a:off x="9142413" y="1557338"/>
            <a:ext cx="2743200" cy="600075"/>
          </a:xfrm>
          <a:solidFill>
            <a:schemeClr val="accent1">
              <a:lumMod val="75000"/>
            </a:schemeClr>
          </a:solidFill>
        </p:spPr>
        <p:txBody>
          <a:bodyPr anchor="ctr">
            <a:normAutofit/>
          </a:bodyPr>
          <a:lstStyle>
            <a:lvl1pPr marL="0" indent="0" algn="ctr">
              <a:buNone/>
              <a:defRPr sz="2000" baseline="0">
                <a:solidFill>
                  <a:schemeClr val="bg1"/>
                </a:solidFill>
              </a:defRPr>
            </a:lvl1pPr>
            <a:lvl2pPr marL="609494" indent="0" algn="ctr">
              <a:buNone/>
              <a:defRPr/>
            </a:lvl2pPr>
            <a:lvl3pPr marL="1218986" indent="0" algn="ctr">
              <a:buNone/>
              <a:defRPr/>
            </a:lvl3pPr>
            <a:lvl4pPr marL="1828480" indent="0" algn="ctr">
              <a:buNone/>
              <a:defRPr/>
            </a:lvl4pPr>
            <a:lvl5pPr marL="2437973" indent="0" algn="ctr">
              <a:buNone/>
              <a:defRPr/>
            </a:lvl5pPr>
          </a:lstStyle>
          <a:p>
            <a:pPr lvl="0"/>
            <a:r>
              <a:rPr lang="en-US"/>
              <a:t>Edit Master text styles</a:t>
            </a:r>
          </a:p>
        </p:txBody>
      </p:sp>
      <p:sp>
        <p:nvSpPr>
          <p:cNvPr id="25" name="Content Placeholder 17"/>
          <p:cNvSpPr>
            <a:spLocks noGrp="1"/>
          </p:cNvSpPr>
          <p:nvPr>
            <p:ph sz="quarter" idx="21"/>
          </p:nvPr>
        </p:nvSpPr>
        <p:spPr>
          <a:xfrm>
            <a:off x="303213" y="2247900"/>
            <a:ext cx="2743199" cy="3382963"/>
          </a:xfrm>
          <a:noFill/>
        </p:spPr>
        <p:txBody>
          <a:bodyPr>
            <a:normAutofit/>
          </a:bodyPr>
          <a:lstStyle>
            <a:lvl1pPr marL="91440" marR="0" indent="-91440" algn="l" defTabSz="609493" rtl="0" eaLnBrk="1" fontAlgn="auto" latinLnBrk="0" hangingPunct="1">
              <a:lnSpc>
                <a:spcPct val="80000"/>
              </a:lnSpc>
              <a:spcBef>
                <a:spcPts val="0"/>
              </a:spcBef>
              <a:spcAft>
                <a:spcPts val="600"/>
              </a:spcAft>
              <a:buClrTx/>
              <a:buSzTx/>
              <a:buFont typeface="Arial" charset="0"/>
              <a:buChar char="•"/>
              <a:tabLst/>
              <a:defRPr sz="1400">
                <a:solidFill>
                  <a:schemeClr val="tx1"/>
                </a:solidFill>
              </a:defRPr>
            </a:lvl1pPr>
            <a:lvl2pPr marL="91440" indent="91440">
              <a:lnSpc>
                <a:spcPct val="80000"/>
              </a:lnSpc>
              <a:spcBef>
                <a:spcPts val="0"/>
              </a:spcBef>
              <a:spcAft>
                <a:spcPts val="600"/>
              </a:spcAft>
              <a:buFont typeface="Arial" charset="0"/>
              <a:buChar char="•"/>
              <a:defRPr sz="12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Content Placeholder 17"/>
          <p:cNvSpPr>
            <a:spLocks noGrp="1"/>
          </p:cNvSpPr>
          <p:nvPr>
            <p:ph sz="quarter" idx="22"/>
          </p:nvPr>
        </p:nvSpPr>
        <p:spPr>
          <a:xfrm>
            <a:off x="3249613" y="2247900"/>
            <a:ext cx="2743200" cy="3382963"/>
          </a:xfrm>
          <a:noFill/>
        </p:spPr>
        <p:txBody>
          <a:bodyPr>
            <a:normAutofit/>
          </a:bodyPr>
          <a:lstStyle>
            <a:lvl1pPr marL="91440" marR="0" indent="-91440" algn="l" defTabSz="609493" rtl="0" eaLnBrk="1" fontAlgn="auto" latinLnBrk="0" hangingPunct="1">
              <a:lnSpc>
                <a:spcPct val="80000"/>
              </a:lnSpc>
              <a:spcBef>
                <a:spcPts val="0"/>
              </a:spcBef>
              <a:spcAft>
                <a:spcPts val="600"/>
              </a:spcAft>
              <a:buClrTx/>
              <a:buSzTx/>
              <a:buFont typeface="Arial" charset="0"/>
              <a:buChar char="•"/>
              <a:tabLst/>
              <a:defRPr sz="1400">
                <a:solidFill>
                  <a:schemeClr val="tx1"/>
                </a:solidFill>
              </a:defRPr>
            </a:lvl1pPr>
            <a:lvl2pPr marL="91440" indent="91440">
              <a:lnSpc>
                <a:spcPct val="80000"/>
              </a:lnSpc>
              <a:spcBef>
                <a:spcPts val="0"/>
              </a:spcBef>
              <a:spcAft>
                <a:spcPts val="600"/>
              </a:spcAft>
              <a:buFont typeface="Arial" charset="0"/>
              <a:buChar char="•"/>
              <a:defRPr sz="12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Content Placeholder 17"/>
          <p:cNvSpPr>
            <a:spLocks noGrp="1"/>
          </p:cNvSpPr>
          <p:nvPr>
            <p:ph sz="quarter" idx="23"/>
          </p:nvPr>
        </p:nvSpPr>
        <p:spPr>
          <a:xfrm>
            <a:off x="6188892" y="2247900"/>
            <a:ext cx="2743200" cy="3382963"/>
          </a:xfrm>
          <a:noFill/>
        </p:spPr>
        <p:txBody>
          <a:bodyPr>
            <a:normAutofit/>
          </a:bodyPr>
          <a:lstStyle>
            <a:lvl1pPr marL="91440" marR="0" indent="-91440" algn="l" defTabSz="609493" rtl="0" eaLnBrk="1" fontAlgn="auto" latinLnBrk="0" hangingPunct="1">
              <a:lnSpc>
                <a:spcPct val="80000"/>
              </a:lnSpc>
              <a:spcBef>
                <a:spcPts val="0"/>
              </a:spcBef>
              <a:spcAft>
                <a:spcPts val="600"/>
              </a:spcAft>
              <a:buClrTx/>
              <a:buSzTx/>
              <a:buFont typeface="Arial" charset="0"/>
              <a:buChar char="•"/>
              <a:tabLst/>
              <a:defRPr sz="1400">
                <a:solidFill>
                  <a:schemeClr val="tx1"/>
                </a:solidFill>
              </a:defRPr>
            </a:lvl1pPr>
            <a:lvl2pPr marL="91440" indent="91440">
              <a:lnSpc>
                <a:spcPct val="80000"/>
              </a:lnSpc>
              <a:spcBef>
                <a:spcPts val="0"/>
              </a:spcBef>
              <a:spcAft>
                <a:spcPts val="600"/>
              </a:spcAft>
              <a:buFont typeface="Arial" charset="0"/>
              <a:buChar char="•"/>
              <a:defRPr sz="12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Content Placeholder 17"/>
          <p:cNvSpPr>
            <a:spLocks noGrp="1"/>
          </p:cNvSpPr>
          <p:nvPr>
            <p:ph sz="quarter" idx="24"/>
          </p:nvPr>
        </p:nvSpPr>
        <p:spPr>
          <a:xfrm>
            <a:off x="9142413" y="2247900"/>
            <a:ext cx="2743200" cy="3382963"/>
          </a:xfrm>
          <a:noFill/>
        </p:spPr>
        <p:txBody>
          <a:bodyPr>
            <a:normAutofit/>
          </a:bodyPr>
          <a:lstStyle>
            <a:lvl1pPr marL="91440" marR="0" indent="-91440" algn="l" defTabSz="609493" rtl="0" eaLnBrk="1" fontAlgn="auto" latinLnBrk="0" hangingPunct="1">
              <a:lnSpc>
                <a:spcPct val="80000"/>
              </a:lnSpc>
              <a:spcBef>
                <a:spcPts val="0"/>
              </a:spcBef>
              <a:spcAft>
                <a:spcPts val="600"/>
              </a:spcAft>
              <a:buClrTx/>
              <a:buSzTx/>
              <a:buFont typeface="Arial" charset="0"/>
              <a:buChar char="•"/>
              <a:tabLst/>
              <a:defRPr sz="1400">
                <a:solidFill>
                  <a:schemeClr val="tx1"/>
                </a:solidFill>
              </a:defRPr>
            </a:lvl1pPr>
            <a:lvl2pPr marL="91440" indent="91440">
              <a:lnSpc>
                <a:spcPct val="80000"/>
              </a:lnSpc>
              <a:spcBef>
                <a:spcPts val="0"/>
              </a:spcBef>
              <a:spcAft>
                <a:spcPts val="600"/>
              </a:spcAft>
              <a:buFont typeface="Arial" charset="0"/>
              <a:buChar char="•"/>
              <a:defRPr sz="12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3"/>
          <p:cNvSpPr>
            <a:spLocks noGrp="1"/>
          </p:cNvSpPr>
          <p:nvPr>
            <p:ph type="body" sz="quarter" idx="19"/>
          </p:nvPr>
        </p:nvSpPr>
        <p:spPr>
          <a:xfrm>
            <a:off x="303213" y="914400"/>
            <a:ext cx="11582400" cy="495300"/>
          </a:xfrm>
        </p:spPr>
        <p:txBody>
          <a:bodyPr wrap="none">
            <a:noAutofit/>
          </a:bodyPr>
          <a:lstStyle>
            <a:lvl1pPr marL="0" indent="0">
              <a:buNone/>
              <a:defRPr b="1"/>
            </a:lvl1pPr>
          </a:lstStyle>
          <a:p>
            <a:pPr lvl="0"/>
            <a:r>
              <a:rPr lang="en-US"/>
              <a:t>Edit Master text styles</a:t>
            </a:r>
          </a:p>
        </p:txBody>
      </p:sp>
    </p:spTree>
    <p:extLst>
      <p:ext uri="{BB962C8B-B14F-4D97-AF65-F5344CB8AC3E}">
        <p14:creationId xmlns:p14="http://schemas.microsoft.com/office/powerpoint/2010/main" val="25546787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_Column_Images_Light">
    <p:spTree>
      <p:nvGrpSpPr>
        <p:cNvPr id="1" name=""/>
        <p:cNvGrpSpPr/>
        <p:nvPr/>
      </p:nvGrpSpPr>
      <p:grpSpPr>
        <a:xfrm>
          <a:off x="0" y="0"/>
          <a:ext cx="0" cy="0"/>
          <a:chOff x="0" y="0"/>
          <a:chExt cx="0" cy="0"/>
        </a:xfrm>
      </p:grpSpPr>
      <p:pic>
        <p:nvPicPr>
          <p:cNvPr id="12" name="Picture 5">
            <a:extLst>
              <a:ext uri="{FF2B5EF4-FFF2-40B4-BE49-F238E27FC236}">
                <a16:creationId xmlns:a16="http://schemas.microsoft.com/office/drawing/2014/main" id="{D782F076-57A6-C94A-9C1C-5EB65DADE5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7138" y="6124575"/>
            <a:ext cx="576262"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Placeholder 13"/>
          <p:cNvSpPr>
            <a:spLocks noGrp="1"/>
          </p:cNvSpPr>
          <p:nvPr>
            <p:ph type="body" sz="quarter" idx="12"/>
          </p:nvPr>
        </p:nvSpPr>
        <p:spPr>
          <a:xfrm>
            <a:off x="303213" y="4231292"/>
            <a:ext cx="2743200" cy="796782"/>
          </a:xfrm>
          <a:solidFill>
            <a:schemeClr val="accent1">
              <a:lumMod val="75000"/>
            </a:schemeClr>
          </a:solidFill>
        </p:spPr>
        <p:txBody>
          <a:bodyPr anchor="ctr">
            <a:normAutofit/>
          </a:bodyPr>
          <a:lstStyle>
            <a:lvl1pPr marL="0" indent="0" algn="ctr">
              <a:buNone/>
              <a:defRPr sz="1600" baseline="0">
                <a:solidFill>
                  <a:schemeClr val="bg1"/>
                </a:solidFill>
              </a:defRPr>
            </a:lvl1pPr>
            <a:lvl2pPr marL="609494" indent="0" algn="ctr">
              <a:buNone/>
              <a:defRPr/>
            </a:lvl2pPr>
            <a:lvl3pPr marL="1218986" indent="0" algn="ctr">
              <a:buNone/>
              <a:defRPr/>
            </a:lvl3pPr>
            <a:lvl4pPr marL="1828480" indent="0" algn="ctr">
              <a:buNone/>
              <a:defRPr/>
            </a:lvl4pPr>
            <a:lvl5pPr marL="2437973" indent="0" algn="ctr">
              <a:buNone/>
              <a:defRPr/>
            </a:lvl5pPr>
          </a:lstStyle>
          <a:p>
            <a:pPr lvl="0"/>
            <a:r>
              <a:rPr lang="en-US"/>
              <a:t>Edit Master text styles</a:t>
            </a:r>
          </a:p>
        </p:txBody>
      </p:sp>
      <p:sp>
        <p:nvSpPr>
          <p:cNvPr id="15" name="Text Placeholder 13"/>
          <p:cNvSpPr>
            <a:spLocks noGrp="1"/>
          </p:cNvSpPr>
          <p:nvPr>
            <p:ph type="body" sz="quarter" idx="13"/>
          </p:nvPr>
        </p:nvSpPr>
        <p:spPr>
          <a:xfrm>
            <a:off x="3249611" y="4231292"/>
            <a:ext cx="2743200" cy="796782"/>
          </a:xfrm>
          <a:solidFill>
            <a:schemeClr val="accent1">
              <a:lumMod val="75000"/>
            </a:schemeClr>
          </a:solidFill>
        </p:spPr>
        <p:txBody>
          <a:bodyPr anchor="ctr">
            <a:normAutofit/>
          </a:bodyPr>
          <a:lstStyle>
            <a:lvl1pPr marL="0" indent="0" algn="ctr">
              <a:buNone/>
              <a:defRPr sz="1600" baseline="0">
                <a:solidFill>
                  <a:schemeClr val="bg1"/>
                </a:solidFill>
              </a:defRPr>
            </a:lvl1pPr>
            <a:lvl2pPr marL="609494" indent="0" algn="ctr">
              <a:buNone/>
              <a:defRPr/>
            </a:lvl2pPr>
            <a:lvl3pPr marL="1218986" indent="0" algn="ctr">
              <a:buNone/>
              <a:defRPr/>
            </a:lvl3pPr>
            <a:lvl4pPr marL="1828480" indent="0" algn="ctr">
              <a:buNone/>
              <a:defRPr/>
            </a:lvl4pPr>
            <a:lvl5pPr marL="2437973" indent="0" algn="ctr">
              <a:buNone/>
              <a:defRPr/>
            </a:lvl5pPr>
          </a:lstStyle>
          <a:p>
            <a:pPr lvl="0"/>
            <a:r>
              <a:rPr lang="en-US"/>
              <a:t>Edit Master text styles</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18" name="Picture Placeholder 17"/>
          <p:cNvSpPr>
            <a:spLocks noGrp="1"/>
          </p:cNvSpPr>
          <p:nvPr>
            <p:ph type="pic" sz="quarter" idx="21"/>
          </p:nvPr>
        </p:nvSpPr>
        <p:spPr>
          <a:xfrm>
            <a:off x="303214" y="2128603"/>
            <a:ext cx="2743200" cy="2105087"/>
          </a:xfrm>
          <a:solidFill>
            <a:schemeClr val="tx1">
              <a:lumMod val="20000"/>
              <a:lumOff val="80000"/>
            </a:schemeClr>
          </a:solidFill>
        </p:spPr>
        <p:txBody>
          <a:bodyPr rtlCol="0" anchor="ctr">
            <a:normAutofit/>
          </a:bodyPr>
          <a:lstStyle>
            <a:lvl1pPr marL="0" indent="0" algn="ctr">
              <a:buNone/>
              <a:defRPr sz="1400" baseline="0"/>
            </a:lvl1pPr>
          </a:lstStyle>
          <a:p>
            <a:pPr lvl="0"/>
            <a:r>
              <a:rPr lang="en-US" noProof="0"/>
              <a:t>Click icon to add picture</a:t>
            </a:r>
            <a:endParaRPr lang="en-US" noProof="0" dirty="0"/>
          </a:p>
        </p:txBody>
      </p:sp>
      <p:sp>
        <p:nvSpPr>
          <p:cNvPr id="29" name="Picture Placeholder 17"/>
          <p:cNvSpPr>
            <a:spLocks noGrp="1"/>
          </p:cNvSpPr>
          <p:nvPr>
            <p:ph type="pic" sz="quarter" idx="22"/>
          </p:nvPr>
        </p:nvSpPr>
        <p:spPr>
          <a:xfrm>
            <a:off x="3249610" y="2128603"/>
            <a:ext cx="2743200" cy="2105087"/>
          </a:xfrm>
          <a:solidFill>
            <a:schemeClr val="tx1">
              <a:lumMod val="20000"/>
              <a:lumOff val="80000"/>
            </a:schemeClr>
          </a:solidFill>
        </p:spPr>
        <p:txBody>
          <a:bodyPr rtlCol="0" anchor="ctr">
            <a:normAutofit/>
          </a:bodyPr>
          <a:lstStyle>
            <a:lvl1pPr marL="0" indent="0" algn="ctr">
              <a:buNone/>
              <a:defRPr sz="1400" baseline="0"/>
            </a:lvl1pPr>
          </a:lstStyle>
          <a:p>
            <a:pPr lvl="0"/>
            <a:r>
              <a:rPr lang="en-US" noProof="0"/>
              <a:t>Click icon to add picture</a:t>
            </a:r>
            <a:endParaRPr lang="en-US" noProof="0" dirty="0"/>
          </a:p>
        </p:txBody>
      </p:sp>
      <p:sp>
        <p:nvSpPr>
          <p:cNvPr id="30" name="Picture Placeholder 17"/>
          <p:cNvSpPr>
            <a:spLocks noGrp="1"/>
          </p:cNvSpPr>
          <p:nvPr>
            <p:ph type="pic" sz="quarter" idx="23"/>
          </p:nvPr>
        </p:nvSpPr>
        <p:spPr>
          <a:xfrm>
            <a:off x="6196006" y="2128603"/>
            <a:ext cx="2736083" cy="2105087"/>
          </a:xfrm>
          <a:solidFill>
            <a:schemeClr val="tx1">
              <a:lumMod val="20000"/>
              <a:lumOff val="80000"/>
            </a:schemeClr>
          </a:solidFill>
        </p:spPr>
        <p:txBody>
          <a:bodyPr rtlCol="0" anchor="ctr">
            <a:normAutofit/>
          </a:bodyPr>
          <a:lstStyle>
            <a:lvl1pPr marL="0" indent="0" algn="ctr">
              <a:buNone/>
              <a:defRPr sz="1400" baseline="0"/>
            </a:lvl1pPr>
          </a:lstStyle>
          <a:p>
            <a:pPr lvl="0"/>
            <a:r>
              <a:rPr lang="en-US" noProof="0"/>
              <a:t>Click icon to add picture</a:t>
            </a:r>
            <a:endParaRPr lang="en-US" noProof="0" dirty="0"/>
          </a:p>
        </p:txBody>
      </p:sp>
      <p:sp>
        <p:nvSpPr>
          <p:cNvPr id="31" name="Picture Placeholder 17"/>
          <p:cNvSpPr>
            <a:spLocks noGrp="1"/>
          </p:cNvSpPr>
          <p:nvPr>
            <p:ph type="pic" sz="quarter" idx="24"/>
          </p:nvPr>
        </p:nvSpPr>
        <p:spPr>
          <a:xfrm>
            <a:off x="9142413" y="2126205"/>
            <a:ext cx="2743200" cy="2105087"/>
          </a:xfrm>
          <a:solidFill>
            <a:schemeClr val="tx1">
              <a:lumMod val="20000"/>
              <a:lumOff val="80000"/>
            </a:schemeClr>
          </a:solidFill>
        </p:spPr>
        <p:txBody>
          <a:bodyPr rtlCol="0" anchor="ctr">
            <a:normAutofit/>
          </a:bodyPr>
          <a:lstStyle>
            <a:lvl1pPr marL="0" indent="0" algn="ctr">
              <a:buNone/>
              <a:defRPr sz="1400" baseline="0"/>
            </a:lvl1pPr>
          </a:lstStyle>
          <a:p>
            <a:pPr lvl="0"/>
            <a:r>
              <a:rPr lang="en-US" noProof="0"/>
              <a:t>Click icon to add picture</a:t>
            </a:r>
            <a:endParaRPr lang="en-US" noProof="0" dirty="0"/>
          </a:p>
        </p:txBody>
      </p:sp>
      <p:sp>
        <p:nvSpPr>
          <p:cNvPr id="16" name="Text Placeholder 13"/>
          <p:cNvSpPr>
            <a:spLocks noGrp="1"/>
          </p:cNvSpPr>
          <p:nvPr>
            <p:ph type="body" sz="quarter" idx="14"/>
          </p:nvPr>
        </p:nvSpPr>
        <p:spPr>
          <a:xfrm>
            <a:off x="6188891" y="4233690"/>
            <a:ext cx="2743200" cy="794384"/>
          </a:xfrm>
          <a:solidFill>
            <a:schemeClr val="accent1">
              <a:lumMod val="75000"/>
            </a:schemeClr>
          </a:solidFill>
        </p:spPr>
        <p:txBody>
          <a:bodyPr anchor="ctr">
            <a:normAutofit/>
          </a:bodyPr>
          <a:lstStyle>
            <a:lvl1pPr marL="0" indent="0" algn="ctr">
              <a:buNone/>
              <a:defRPr sz="1600" baseline="0">
                <a:solidFill>
                  <a:schemeClr val="bg1"/>
                </a:solidFill>
              </a:defRPr>
            </a:lvl1pPr>
            <a:lvl2pPr marL="609494" indent="0" algn="ctr">
              <a:buNone/>
              <a:defRPr/>
            </a:lvl2pPr>
            <a:lvl3pPr marL="1218986" indent="0" algn="ctr">
              <a:buNone/>
              <a:defRPr/>
            </a:lvl3pPr>
            <a:lvl4pPr marL="1828480" indent="0" algn="ctr">
              <a:buNone/>
              <a:defRPr/>
            </a:lvl4pPr>
            <a:lvl5pPr marL="2437973" indent="0" algn="ctr">
              <a:buNone/>
              <a:defRPr/>
            </a:lvl5pPr>
          </a:lstStyle>
          <a:p>
            <a:pPr lvl="0"/>
            <a:r>
              <a:rPr lang="en-US"/>
              <a:t>Edit Master text styles</a:t>
            </a:r>
          </a:p>
        </p:txBody>
      </p:sp>
      <p:sp>
        <p:nvSpPr>
          <p:cNvPr id="17" name="Text Placeholder 13"/>
          <p:cNvSpPr>
            <a:spLocks noGrp="1"/>
          </p:cNvSpPr>
          <p:nvPr>
            <p:ph type="body" sz="quarter" idx="15"/>
          </p:nvPr>
        </p:nvSpPr>
        <p:spPr>
          <a:xfrm>
            <a:off x="9142412" y="4232546"/>
            <a:ext cx="2743200" cy="795528"/>
          </a:xfrm>
          <a:solidFill>
            <a:schemeClr val="accent1">
              <a:lumMod val="75000"/>
            </a:schemeClr>
          </a:solidFill>
        </p:spPr>
        <p:txBody>
          <a:bodyPr anchor="ctr">
            <a:normAutofit/>
          </a:bodyPr>
          <a:lstStyle>
            <a:lvl1pPr marL="0" indent="0" algn="ctr">
              <a:buNone/>
              <a:defRPr sz="1600" baseline="0">
                <a:solidFill>
                  <a:schemeClr val="bg1"/>
                </a:solidFill>
              </a:defRPr>
            </a:lvl1pPr>
            <a:lvl2pPr marL="609494" indent="0" algn="ctr">
              <a:buNone/>
              <a:defRPr/>
            </a:lvl2pPr>
            <a:lvl3pPr marL="1218986" indent="0" algn="ctr">
              <a:buNone/>
              <a:defRPr/>
            </a:lvl3pPr>
            <a:lvl4pPr marL="1828480" indent="0" algn="ctr">
              <a:buNone/>
              <a:defRPr/>
            </a:lvl4pPr>
            <a:lvl5pPr marL="2437973" indent="0" algn="ctr">
              <a:buNone/>
              <a:defRPr/>
            </a:lvl5pPr>
          </a:lstStyle>
          <a:p>
            <a:pPr lvl="0"/>
            <a:r>
              <a:rPr lang="en-US"/>
              <a:t>Edit Master text styles</a:t>
            </a:r>
          </a:p>
        </p:txBody>
      </p:sp>
      <p:sp>
        <p:nvSpPr>
          <p:cNvPr id="21" name="Text Placeholder 3"/>
          <p:cNvSpPr>
            <a:spLocks noGrp="1"/>
          </p:cNvSpPr>
          <p:nvPr>
            <p:ph type="body" sz="quarter" idx="19"/>
          </p:nvPr>
        </p:nvSpPr>
        <p:spPr>
          <a:xfrm>
            <a:off x="303213" y="914400"/>
            <a:ext cx="11582400" cy="495300"/>
          </a:xfrm>
        </p:spPr>
        <p:txBody>
          <a:bodyPr wrap="none">
            <a:noAutofit/>
          </a:bodyPr>
          <a:lstStyle>
            <a:lvl1pPr marL="0" indent="0">
              <a:buNone/>
              <a:defRPr b="1"/>
            </a:lvl1pPr>
          </a:lstStyle>
          <a:p>
            <a:pPr lvl="0"/>
            <a:r>
              <a:rPr lang="en-US"/>
              <a:t>Edit Master text styles</a:t>
            </a:r>
          </a:p>
        </p:txBody>
      </p:sp>
    </p:spTree>
    <p:extLst>
      <p:ext uri="{BB962C8B-B14F-4D97-AF65-F5344CB8AC3E}">
        <p14:creationId xmlns:p14="http://schemas.microsoft.com/office/powerpoint/2010/main" val="41184962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_Column_Images_Text_Light">
    <p:spTree>
      <p:nvGrpSpPr>
        <p:cNvPr id="1" name=""/>
        <p:cNvGrpSpPr/>
        <p:nvPr/>
      </p:nvGrpSpPr>
      <p:grpSpPr>
        <a:xfrm>
          <a:off x="0" y="0"/>
          <a:ext cx="0" cy="0"/>
          <a:chOff x="0" y="0"/>
          <a:chExt cx="0" cy="0"/>
        </a:xfrm>
      </p:grpSpPr>
      <p:pic>
        <p:nvPicPr>
          <p:cNvPr id="12" name="Picture 5">
            <a:extLst>
              <a:ext uri="{FF2B5EF4-FFF2-40B4-BE49-F238E27FC236}">
                <a16:creationId xmlns:a16="http://schemas.microsoft.com/office/drawing/2014/main" id="{FCCED2C1-DCA0-5B4D-B004-E66D212BF7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7138" y="6124575"/>
            <a:ext cx="576262"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endParaRPr lang="en-US" dirty="0"/>
          </a:p>
        </p:txBody>
      </p:sp>
      <p:sp>
        <p:nvSpPr>
          <p:cNvPr id="18" name="Picture Placeholder 17"/>
          <p:cNvSpPr>
            <a:spLocks noGrp="1"/>
          </p:cNvSpPr>
          <p:nvPr>
            <p:ph type="pic" sz="quarter" idx="21"/>
          </p:nvPr>
        </p:nvSpPr>
        <p:spPr>
          <a:xfrm>
            <a:off x="303214" y="1562100"/>
            <a:ext cx="2743200" cy="2105087"/>
          </a:xfrm>
          <a:solidFill>
            <a:schemeClr val="tx1">
              <a:lumMod val="20000"/>
              <a:lumOff val="80000"/>
            </a:schemeClr>
          </a:solidFill>
        </p:spPr>
        <p:txBody>
          <a:bodyPr rtlCol="0" anchor="ctr">
            <a:normAutofit/>
          </a:bodyPr>
          <a:lstStyle>
            <a:lvl1pPr marL="0" indent="0" algn="ctr">
              <a:buNone/>
              <a:defRPr sz="1400" baseline="0"/>
            </a:lvl1pPr>
          </a:lstStyle>
          <a:p>
            <a:pPr lvl="0"/>
            <a:r>
              <a:rPr lang="en-US" noProof="0"/>
              <a:t>Click icon to add picture</a:t>
            </a:r>
            <a:endParaRPr lang="en-US" noProof="0" dirty="0"/>
          </a:p>
        </p:txBody>
      </p:sp>
      <p:sp>
        <p:nvSpPr>
          <p:cNvPr id="29" name="Picture Placeholder 17"/>
          <p:cNvSpPr>
            <a:spLocks noGrp="1"/>
          </p:cNvSpPr>
          <p:nvPr>
            <p:ph type="pic" sz="quarter" idx="22"/>
          </p:nvPr>
        </p:nvSpPr>
        <p:spPr>
          <a:xfrm>
            <a:off x="3249610" y="1562100"/>
            <a:ext cx="2743200" cy="2105087"/>
          </a:xfrm>
          <a:solidFill>
            <a:schemeClr val="tx1">
              <a:lumMod val="20000"/>
              <a:lumOff val="80000"/>
            </a:schemeClr>
          </a:solidFill>
        </p:spPr>
        <p:txBody>
          <a:bodyPr rtlCol="0" anchor="ctr">
            <a:normAutofit/>
          </a:bodyPr>
          <a:lstStyle>
            <a:lvl1pPr marL="0" indent="0" algn="ctr">
              <a:buNone/>
              <a:defRPr sz="1400" baseline="0"/>
            </a:lvl1pPr>
          </a:lstStyle>
          <a:p>
            <a:pPr lvl="0"/>
            <a:r>
              <a:rPr lang="en-US" noProof="0"/>
              <a:t>Click icon to add picture</a:t>
            </a:r>
            <a:endParaRPr lang="en-US" noProof="0" dirty="0"/>
          </a:p>
        </p:txBody>
      </p:sp>
      <p:sp>
        <p:nvSpPr>
          <p:cNvPr id="30" name="Picture Placeholder 17"/>
          <p:cNvSpPr>
            <a:spLocks noGrp="1"/>
          </p:cNvSpPr>
          <p:nvPr>
            <p:ph type="pic" sz="quarter" idx="23"/>
          </p:nvPr>
        </p:nvSpPr>
        <p:spPr>
          <a:xfrm>
            <a:off x="6196006" y="1562100"/>
            <a:ext cx="2736083" cy="2105087"/>
          </a:xfrm>
          <a:solidFill>
            <a:schemeClr val="tx1">
              <a:lumMod val="20000"/>
              <a:lumOff val="80000"/>
            </a:schemeClr>
          </a:solidFill>
        </p:spPr>
        <p:txBody>
          <a:bodyPr rtlCol="0" anchor="ctr">
            <a:normAutofit/>
          </a:bodyPr>
          <a:lstStyle>
            <a:lvl1pPr marL="0" indent="0" algn="ctr">
              <a:buNone/>
              <a:defRPr sz="1400" baseline="0"/>
            </a:lvl1pPr>
          </a:lstStyle>
          <a:p>
            <a:pPr lvl="0"/>
            <a:r>
              <a:rPr lang="en-US" noProof="0"/>
              <a:t>Click icon to add picture</a:t>
            </a:r>
            <a:endParaRPr lang="en-US" noProof="0" dirty="0"/>
          </a:p>
        </p:txBody>
      </p:sp>
      <p:sp>
        <p:nvSpPr>
          <p:cNvPr id="31" name="Picture Placeholder 17"/>
          <p:cNvSpPr>
            <a:spLocks noGrp="1"/>
          </p:cNvSpPr>
          <p:nvPr>
            <p:ph type="pic" sz="quarter" idx="24"/>
          </p:nvPr>
        </p:nvSpPr>
        <p:spPr>
          <a:xfrm>
            <a:off x="9142413" y="1559702"/>
            <a:ext cx="2743200" cy="2105087"/>
          </a:xfrm>
          <a:solidFill>
            <a:schemeClr val="tx1">
              <a:lumMod val="20000"/>
              <a:lumOff val="80000"/>
            </a:schemeClr>
          </a:solidFill>
        </p:spPr>
        <p:txBody>
          <a:bodyPr rtlCol="0" anchor="ctr">
            <a:normAutofit/>
          </a:bodyPr>
          <a:lstStyle>
            <a:lvl1pPr marL="0" indent="0" algn="ctr">
              <a:buNone/>
              <a:defRPr sz="1400" baseline="0"/>
            </a:lvl1pPr>
          </a:lstStyle>
          <a:p>
            <a:pPr lvl="0"/>
            <a:r>
              <a:rPr lang="en-US" noProof="0"/>
              <a:t>Click icon to add picture</a:t>
            </a:r>
            <a:endParaRPr lang="en-US" noProof="0" dirty="0"/>
          </a:p>
        </p:txBody>
      </p:sp>
      <p:sp>
        <p:nvSpPr>
          <p:cNvPr id="24" name="Content Placeholder 17"/>
          <p:cNvSpPr>
            <a:spLocks noGrp="1"/>
          </p:cNvSpPr>
          <p:nvPr>
            <p:ph sz="quarter" idx="26"/>
          </p:nvPr>
        </p:nvSpPr>
        <p:spPr>
          <a:xfrm>
            <a:off x="303213" y="3754608"/>
            <a:ext cx="2743200" cy="2345251"/>
          </a:xfrm>
        </p:spPr>
        <p:txBody>
          <a:bodyPr>
            <a:normAutofit/>
          </a:bodyPr>
          <a:lstStyle>
            <a:lvl1pPr marL="91440" marR="0" indent="-91440" algn="l" defTabSz="609493" rtl="0" eaLnBrk="1" fontAlgn="auto" latinLnBrk="0" hangingPunct="1">
              <a:lnSpc>
                <a:spcPct val="80000"/>
              </a:lnSpc>
              <a:spcBef>
                <a:spcPts val="0"/>
              </a:spcBef>
              <a:spcAft>
                <a:spcPts val="600"/>
              </a:spcAft>
              <a:buClrTx/>
              <a:buSzTx/>
              <a:buFont typeface="Arial" charset="0"/>
              <a:buChar char="•"/>
              <a:tabLst/>
              <a:defRPr sz="1400">
                <a:solidFill>
                  <a:schemeClr val="tx1"/>
                </a:solidFill>
              </a:defRPr>
            </a:lvl1pPr>
            <a:lvl2pPr marL="91440" indent="91440">
              <a:lnSpc>
                <a:spcPct val="80000"/>
              </a:lnSpc>
              <a:spcBef>
                <a:spcPts val="0"/>
              </a:spcBef>
              <a:spcAft>
                <a:spcPts val="600"/>
              </a:spcAft>
              <a:buFont typeface="Arial" charset="0"/>
              <a:buChar char="•"/>
              <a:defRPr sz="12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Content Placeholder 17"/>
          <p:cNvSpPr>
            <a:spLocks noGrp="1"/>
          </p:cNvSpPr>
          <p:nvPr>
            <p:ph sz="quarter" idx="27"/>
          </p:nvPr>
        </p:nvSpPr>
        <p:spPr>
          <a:xfrm>
            <a:off x="3256733" y="3754608"/>
            <a:ext cx="2743200" cy="2345251"/>
          </a:xfrm>
        </p:spPr>
        <p:txBody>
          <a:bodyPr>
            <a:normAutofit/>
          </a:bodyPr>
          <a:lstStyle>
            <a:lvl1pPr marL="91440" marR="0" indent="-91440" algn="l" defTabSz="609493" rtl="0" eaLnBrk="1" fontAlgn="auto" latinLnBrk="0" hangingPunct="1">
              <a:lnSpc>
                <a:spcPct val="80000"/>
              </a:lnSpc>
              <a:spcBef>
                <a:spcPts val="0"/>
              </a:spcBef>
              <a:spcAft>
                <a:spcPts val="600"/>
              </a:spcAft>
              <a:buClrTx/>
              <a:buSzTx/>
              <a:buFont typeface="Arial" charset="0"/>
              <a:buChar char="•"/>
              <a:tabLst/>
              <a:defRPr sz="1400">
                <a:solidFill>
                  <a:schemeClr val="tx1"/>
                </a:solidFill>
              </a:defRPr>
            </a:lvl1pPr>
            <a:lvl2pPr marL="91440" indent="91440">
              <a:lnSpc>
                <a:spcPct val="80000"/>
              </a:lnSpc>
              <a:spcBef>
                <a:spcPts val="0"/>
              </a:spcBef>
              <a:spcAft>
                <a:spcPts val="600"/>
              </a:spcAft>
              <a:buFont typeface="Arial" charset="0"/>
              <a:buChar char="•"/>
              <a:defRPr sz="12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Content Placeholder 17"/>
          <p:cNvSpPr>
            <a:spLocks noGrp="1"/>
          </p:cNvSpPr>
          <p:nvPr>
            <p:ph sz="quarter" idx="28"/>
          </p:nvPr>
        </p:nvSpPr>
        <p:spPr>
          <a:xfrm>
            <a:off x="6188892" y="3754608"/>
            <a:ext cx="2743200" cy="2345251"/>
          </a:xfrm>
        </p:spPr>
        <p:txBody>
          <a:bodyPr>
            <a:normAutofit/>
          </a:bodyPr>
          <a:lstStyle>
            <a:lvl1pPr marL="91440" marR="0" indent="-91440" algn="l" defTabSz="609493" rtl="0" eaLnBrk="1" fontAlgn="auto" latinLnBrk="0" hangingPunct="1">
              <a:lnSpc>
                <a:spcPct val="80000"/>
              </a:lnSpc>
              <a:spcBef>
                <a:spcPts val="0"/>
              </a:spcBef>
              <a:spcAft>
                <a:spcPts val="600"/>
              </a:spcAft>
              <a:buClrTx/>
              <a:buSzTx/>
              <a:buFont typeface="Arial" charset="0"/>
              <a:buChar char="•"/>
              <a:tabLst/>
              <a:defRPr sz="1400">
                <a:solidFill>
                  <a:schemeClr val="tx1"/>
                </a:solidFill>
              </a:defRPr>
            </a:lvl1pPr>
            <a:lvl2pPr marL="91440" indent="91440">
              <a:lnSpc>
                <a:spcPct val="80000"/>
              </a:lnSpc>
              <a:spcBef>
                <a:spcPts val="0"/>
              </a:spcBef>
              <a:spcAft>
                <a:spcPts val="600"/>
              </a:spcAft>
              <a:buFont typeface="Arial" charset="0"/>
              <a:buChar char="•"/>
              <a:defRPr sz="12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Content Placeholder 17"/>
          <p:cNvSpPr>
            <a:spLocks noGrp="1"/>
          </p:cNvSpPr>
          <p:nvPr>
            <p:ph sz="quarter" idx="29"/>
          </p:nvPr>
        </p:nvSpPr>
        <p:spPr>
          <a:xfrm>
            <a:off x="9142413" y="3754608"/>
            <a:ext cx="2743200" cy="2345251"/>
          </a:xfrm>
        </p:spPr>
        <p:txBody>
          <a:bodyPr>
            <a:normAutofit/>
          </a:bodyPr>
          <a:lstStyle>
            <a:lvl1pPr marL="91440" marR="0" indent="-91440" algn="l" defTabSz="609493" rtl="0" eaLnBrk="1" fontAlgn="auto" latinLnBrk="0" hangingPunct="1">
              <a:lnSpc>
                <a:spcPct val="80000"/>
              </a:lnSpc>
              <a:spcBef>
                <a:spcPts val="0"/>
              </a:spcBef>
              <a:spcAft>
                <a:spcPts val="600"/>
              </a:spcAft>
              <a:buClrTx/>
              <a:buSzTx/>
              <a:buFont typeface="Arial" charset="0"/>
              <a:buChar char="•"/>
              <a:tabLst/>
              <a:defRPr sz="1400">
                <a:solidFill>
                  <a:schemeClr val="tx1"/>
                </a:solidFill>
              </a:defRPr>
            </a:lvl1pPr>
            <a:lvl2pPr marL="91440" indent="91440">
              <a:lnSpc>
                <a:spcPct val="80000"/>
              </a:lnSpc>
              <a:spcBef>
                <a:spcPts val="0"/>
              </a:spcBef>
              <a:spcAft>
                <a:spcPts val="600"/>
              </a:spcAft>
              <a:buFont typeface="Arial" charset="0"/>
              <a:buChar char="•"/>
              <a:defRPr sz="12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3"/>
          <p:cNvSpPr>
            <a:spLocks noGrp="1"/>
          </p:cNvSpPr>
          <p:nvPr>
            <p:ph type="body" sz="quarter" idx="19"/>
          </p:nvPr>
        </p:nvSpPr>
        <p:spPr>
          <a:xfrm>
            <a:off x="303213" y="914400"/>
            <a:ext cx="11582400" cy="495300"/>
          </a:xfrm>
        </p:spPr>
        <p:txBody>
          <a:bodyPr wrap="none">
            <a:noAutofit/>
          </a:bodyPr>
          <a:lstStyle>
            <a:lvl1pPr marL="0" indent="0">
              <a:buNone/>
              <a:defRPr b="1"/>
            </a:lvl1pPr>
          </a:lstStyle>
          <a:p>
            <a:pPr lvl="0"/>
            <a:r>
              <a:rPr lang="en-US"/>
              <a:t>Edit Master text styles</a:t>
            </a:r>
          </a:p>
        </p:txBody>
      </p:sp>
    </p:spTree>
    <p:extLst>
      <p:ext uri="{BB962C8B-B14F-4D97-AF65-F5344CB8AC3E}">
        <p14:creationId xmlns:p14="http://schemas.microsoft.com/office/powerpoint/2010/main" val="12681834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our_screens_Light">
    <p:spTree>
      <p:nvGrpSpPr>
        <p:cNvPr id="1" name=""/>
        <p:cNvGrpSpPr/>
        <p:nvPr/>
      </p:nvGrpSpPr>
      <p:grpSpPr>
        <a:xfrm>
          <a:off x="0" y="0"/>
          <a:ext cx="0" cy="0"/>
          <a:chOff x="0" y="0"/>
          <a:chExt cx="0" cy="0"/>
        </a:xfrm>
      </p:grpSpPr>
      <p:pic>
        <p:nvPicPr>
          <p:cNvPr id="16" name="Picture 5">
            <a:extLst>
              <a:ext uri="{FF2B5EF4-FFF2-40B4-BE49-F238E27FC236}">
                <a16:creationId xmlns:a16="http://schemas.microsoft.com/office/drawing/2014/main" id="{485C9F7D-C83A-2347-9CB6-0E54984AA8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7138" y="6124575"/>
            <a:ext cx="576262"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13" name="Picture Placeholder 17"/>
          <p:cNvSpPr>
            <a:spLocks noGrp="1"/>
          </p:cNvSpPr>
          <p:nvPr>
            <p:ph type="pic" sz="quarter" idx="27"/>
          </p:nvPr>
        </p:nvSpPr>
        <p:spPr>
          <a:xfrm>
            <a:off x="303213" y="1562100"/>
            <a:ext cx="3143092" cy="1755807"/>
          </a:xfrm>
          <a:prstGeom prst="rect">
            <a:avLst/>
          </a:prstGeom>
          <a:solidFill>
            <a:schemeClr val="tx1">
              <a:lumMod val="20000"/>
              <a:lumOff val="80000"/>
            </a:schemeClr>
          </a:solidFill>
        </p:spPr>
        <p:txBody>
          <a:bodyPr rtlCol="0" anchor="ctr">
            <a:normAutofit/>
          </a:bodyPr>
          <a:lstStyle>
            <a:lvl1pPr marL="0" indent="0" algn="ctr">
              <a:buNone/>
              <a:defRPr sz="1200">
                <a:solidFill>
                  <a:srgbClr val="262729"/>
                </a:solidFill>
              </a:defRPr>
            </a:lvl1pPr>
          </a:lstStyle>
          <a:p>
            <a:pPr lvl="0"/>
            <a:r>
              <a:rPr lang="en-US" noProof="0"/>
              <a:t>Click icon to add picture</a:t>
            </a:r>
            <a:endParaRPr lang="en-US" noProof="0" dirty="0"/>
          </a:p>
        </p:txBody>
      </p:sp>
      <p:sp>
        <p:nvSpPr>
          <p:cNvPr id="18" name="Picture Placeholder 17"/>
          <p:cNvSpPr>
            <a:spLocks noGrp="1"/>
          </p:cNvSpPr>
          <p:nvPr>
            <p:ph type="pic" sz="quarter" idx="28"/>
          </p:nvPr>
        </p:nvSpPr>
        <p:spPr>
          <a:xfrm>
            <a:off x="6188286" y="1562099"/>
            <a:ext cx="3143092" cy="1755807"/>
          </a:xfrm>
          <a:prstGeom prst="rect">
            <a:avLst/>
          </a:prstGeom>
          <a:solidFill>
            <a:schemeClr val="tx1">
              <a:lumMod val="20000"/>
              <a:lumOff val="80000"/>
            </a:schemeClr>
          </a:solidFill>
        </p:spPr>
        <p:txBody>
          <a:bodyPr rtlCol="0" anchor="ctr">
            <a:normAutofit/>
          </a:bodyPr>
          <a:lstStyle>
            <a:lvl1pPr marL="0" indent="0" algn="ctr">
              <a:buNone/>
              <a:defRPr sz="1200">
                <a:solidFill>
                  <a:srgbClr val="262729"/>
                </a:solidFill>
              </a:defRPr>
            </a:lvl1pPr>
          </a:lstStyle>
          <a:p>
            <a:pPr lvl="0"/>
            <a:r>
              <a:rPr lang="en-US" noProof="0"/>
              <a:t>Click icon to add picture</a:t>
            </a:r>
            <a:endParaRPr lang="en-US" noProof="0" dirty="0"/>
          </a:p>
        </p:txBody>
      </p:sp>
      <p:sp>
        <p:nvSpPr>
          <p:cNvPr id="19" name="Picture Placeholder 17"/>
          <p:cNvSpPr>
            <a:spLocks noGrp="1"/>
          </p:cNvSpPr>
          <p:nvPr>
            <p:ph type="pic" sz="quarter" idx="29"/>
          </p:nvPr>
        </p:nvSpPr>
        <p:spPr>
          <a:xfrm>
            <a:off x="303213" y="3805304"/>
            <a:ext cx="3143092" cy="1755807"/>
          </a:xfrm>
          <a:prstGeom prst="rect">
            <a:avLst/>
          </a:prstGeom>
          <a:solidFill>
            <a:schemeClr val="tx1">
              <a:lumMod val="20000"/>
              <a:lumOff val="80000"/>
            </a:schemeClr>
          </a:solidFill>
        </p:spPr>
        <p:txBody>
          <a:bodyPr rtlCol="0" anchor="ctr">
            <a:normAutofit/>
          </a:bodyPr>
          <a:lstStyle>
            <a:lvl1pPr marL="0" indent="0" algn="ctr">
              <a:buNone/>
              <a:defRPr sz="1200">
                <a:solidFill>
                  <a:srgbClr val="262729"/>
                </a:solidFill>
              </a:defRPr>
            </a:lvl1pPr>
          </a:lstStyle>
          <a:p>
            <a:pPr lvl="0"/>
            <a:r>
              <a:rPr lang="en-US" noProof="0"/>
              <a:t>Click icon to add picture</a:t>
            </a:r>
            <a:endParaRPr lang="en-US" noProof="0" dirty="0"/>
          </a:p>
        </p:txBody>
      </p:sp>
      <p:sp>
        <p:nvSpPr>
          <p:cNvPr id="20" name="Picture Placeholder 17"/>
          <p:cNvSpPr>
            <a:spLocks noGrp="1"/>
          </p:cNvSpPr>
          <p:nvPr>
            <p:ph type="pic" sz="quarter" idx="30"/>
          </p:nvPr>
        </p:nvSpPr>
        <p:spPr>
          <a:xfrm>
            <a:off x="6188286" y="3805304"/>
            <a:ext cx="3143092" cy="1755807"/>
          </a:xfrm>
          <a:prstGeom prst="rect">
            <a:avLst/>
          </a:prstGeom>
          <a:solidFill>
            <a:schemeClr val="tx1">
              <a:lumMod val="20000"/>
              <a:lumOff val="80000"/>
            </a:schemeClr>
          </a:solidFill>
        </p:spPr>
        <p:txBody>
          <a:bodyPr rtlCol="0" anchor="ctr">
            <a:normAutofit/>
          </a:bodyPr>
          <a:lstStyle>
            <a:lvl1pPr marL="0" indent="0" algn="ctr">
              <a:buNone/>
              <a:defRPr sz="1200">
                <a:solidFill>
                  <a:srgbClr val="262729"/>
                </a:solidFill>
              </a:defRPr>
            </a:lvl1pPr>
          </a:lstStyle>
          <a:p>
            <a:pPr lvl="0"/>
            <a:r>
              <a:rPr lang="en-US" noProof="0"/>
              <a:t>Click icon to add picture</a:t>
            </a:r>
            <a:endParaRPr lang="en-US" noProof="0" dirty="0"/>
          </a:p>
        </p:txBody>
      </p:sp>
      <p:sp>
        <p:nvSpPr>
          <p:cNvPr id="22" name="Text Placeholder 10"/>
          <p:cNvSpPr>
            <a:spLocks noGrp="1"/>
          </p:cNvSpPr>
          <p:nvPr>
            <p:ph type="body" sz="quarter" idx="32"/>
          </p:nvPr>
        </p:nvSpPr>
        <p:spPr>
          <a:xfrm>
            <a:off x="9422695" y="2091129"/>
            <a:ext cx="2462917" cy="1577856"/>
          </a:xfrm>
          <a:prstGeom prst="rect">
            <a:avLst/>
          </a:prstGeom>
        </p:spPr>
        <p:txBody>
          <a:bodyPr tIns="0"/>
          <a:lstStyle>
            <a:lvl1pPr marL="0" indent="0" algn="l">
              <a:buNone/>
              <a:defRPr sz="1400" baseline="0">
                <a:solidFill>
                  <a:srgbClr val="53565A"/>
                </a:solidFill>
              </a:defRPr>
            </a:lvl1pPr>
          </a:lstStyle>
          <a:p>
            <a:pPr lvl="0"/>
            <a:r>
              <a:rPr lang="en-US"/>
              <a:t>Edit Master text styles</a:t>
            </a:r>
          </a:p>
        </p:txBody>
      </p:sp>
      <p:sp>
        <p:nvSpPr>
          <p:cNvPr id="23" name="Text Placeholder 10"/>
          <p:cNvSpPr>
            <a:spLocks noGrp="1"/>
          </p:cNvSpPr>
          <p:nvPr>
            <p:ph type="body" sz="quarter" idx="33"/>
          </p:nvPr>
        </p:nvSpPr>
        <p:spPr>
          <a:xfrm>
            <a:off x="9422695" y="1562100"/>
            <a:ext cx="2462918" cy="529029"/>
          </a:xfrm>
          <a:prstGeom prst="rect">
            <a:avLst/>
          </a:prstGeom>
        </p:spPr>
        <p:txBody>
          <a:bodyPr tIns="0" bIns="0" anchor="ctr"/>
          <a:lstStyle>
            <a:lvl1pPr marL="0" indent="0" algn="l">
              <a:buNone/>
              <a:defRPr sz="1500" b="1" baseline="0">
                <a:solidFill>
                  <a:srgbClr val="53565A"/>
                </a:solidFill>
              </a:defRPr>
            </a:lvl1pPr>
          </a:lstStyle>
          <a:p>
            <a:pPr lvl="0"/>
            <a:r>
              <a:rPr lang="en-US"/>
              <a:t>Edit Master text styles</a:t>
            </a:r>
          </a:p>
        </p:txBody>
      </p:sp>
      <p:sp>
        <p:nvSpPr>
          <p:cNvPr id="24" name="Text Placeholder 10"/>
          <p:cNvSpPr>
            <a:spLocks noGrp="1"/>
          </p:cNvSpPr>
          <p:nvPr>
            <p:ph type="body" sz="quarter" idx="34"/>
          </p:nvPr>
        </p:nvSpPr>
        <p:spPr>
          <a:xfrm>
            <a:off x="3537622" y="2091130"/>
            <a:ext cx="2462917" cy="1577856"/>
          </a:xfrm>
          <a:prstGeom prst="rect">
            <a:avLst/>
          </a:prstGeom>
        </p:spPr>
        <p:txBody>
          <a:bodyPr tIns="0"/>
          <a:lstStyle>
            <a:lvl1pPr marL="0" indent="0" algn="l">
              <a:buNone/>
              <a:defRPr sz="1400" baseline="0">
                <a:solidFill>
                  <a:srgbClr val="53565A"/>
                </a:solidFill>
              </a:defRPr>
            </a:lvl1pPr>
          </a:lstStyle>
          <a:p>
            <a:pPr lvl="0"/>
            <a:r>
              <a:rPr lang="en-US"/>
              <a:t>Edit Master text styles</a:t>
            </a:r>
          </a:p>
        </p:txBody>
      </p:sp>
      <p:sp>
        <p:nvSpPr>
          <p:cNvPr id="25" name="Text Placeholder 10"/>
          <p:cNvSpPr>
            <a:spLocks noGrp="1"/>
          </p:cNvSpPr>
          <p:nvPr>
            <p:ph type="body" sz="quarter" idx="35"/>
          </p:nvPr>
        </p:nvSpPr>
        <p:spPr>
          <a:xfrm>
            <a:off x="3537622" y="1562101"/>
            <a:ext cx="2462918" cy="529029"/>
          </a:xfrm>
          <a:prstGeom prst="rect">
            <a:avLst/>
          </a:prstGeom>
        </p:spPr>
        <p:txBody>
          <a:bodyPr tIns="0" bIns="0" anchor="ctr"/>
          <a:lstStyle>
            <a:lvl1pPr marL="0" indent="0" algn="l">
              <a:buNone/>
              <a:defRPr sz="1500" b="1" baseline="0">
                <a:solidFill>
                  <a:srgbClr val="53565A"/>
                </a:solidFill>
              </a:defRPr>
            </a:lvl1pPr>
          </a:lstStyle>
          <a:p>
            <a:pPr lvl="0"/>
            <a:r>
              <a:rPr lang="en-US"/>
              <a:t>Edit Master text styles</a:t>
            </a:r>
          </a:p>
        </p:txBody>
      </p:sp>
      <p:sp>
        <p:nvSpPr>
          <p:cNvPr id="26" name="Text Placeholder 10"/>
          <p:cNvSpPr>
            <a:spLocks noGrp="1"/>
          </p:cNvSpPr>
          <p:nvPr>
            <p:ph type="body" sz="quarter" idx="36"/>
          </p:nvPr>
        </p:nvSpPr>
        <p:spPr>
          <a:xfrm>
            <a:off x="9422695" y="4334333"/>
            <a:ext cx="2462917" cy="1577856"/>
          </a:xfrm>
          <a:prstGeom prst="rect">
            <a:avLst/>
          </a:prstGeom>
        </p:spPr>
        <p:txBody>
          <a:bodyPr tIns="0"/>
          <a:lstStyle>
            <a:lvl1pPr marL="0" indent="0" algn="l">
              <a:buNone/>
              <a:defRPr sz="1400" baseline="0">
                <a:solidFill>
                  <a:srgbClr val="53565A"/>
                </a:solidFill>
              </a:defRPr>
            </a:lvl1pPr>
          </a:lstStyle>
          <a:p>
            <a:pPr lvl="0"/>
            <a:r>
              <a:rPr lang="en-US"/>
              <a:t>Edit Master text styles</a:t>
            </a:r>
          </a:p>
        </p:txBody>
      </p:sp>
      <p:sp>
        <p:nvSpPr>
          <p:cNvPr id="27" name="Text Placeholder 10"/>
          <p:cNvSpPr>
            <a:spLocks noGrp="1"/>
          </p:cNvSpPr>
          <p:nvPr>
            <p:ph type="body" sz="quarter" idx="37"/>
          </p:nvPr>
        </p:nvSpPr>
        <p:spPr>
          <a:xfrm>
            <a:off x="9422695" y="3805304"/>
            <a:ext cx="2462918" cy="529029"/>
          </a:xfrm>
          <a:prstGeom prst="rect">
            <a:avLst/>
          </a:prstGeom>
        </p:spPr>
        <p:txBody>
          <a:bodyPr tIns="0" bIns="0" anchor="ctr"/>
          <a:lstStyle>
            <a:lvl1pPr marL="0" indent="0" algn="l">
              <a:buNone/>
              <a:defRPr sz="1500" b="1" baseline="0">
                <a:solidFill>
                  <a:srgbClr val="53565A"/>
                </a:solidFill>
              </a:defRPr>
            </a:lvl1pPr>
          </a:lstStyle>
          <a:p>
            <a:pPr lvl="0"/>
            <a:r>
              <a:rPr lang="en-US"/>
              <a:t>Edit Master text styles</a:t>
            </a:r>
          </a:p>
        </p:txBody>
      </p:sp>
      <p:sp>
        <p:nvSpPr>
          <p:cNvPr id="28" name="Text Placeholder 10"/>
          <p:cNvSpPr>
            <a:spLocks noGrp="1"/>
          </p:cNvSpPr>
          <p:nvPr>
            <p:ph type="body" sz="quarter" idx="38"/>
          </p:nvPr>
        </p:nvSpPr>
        <p:spPr>
          <a:xfrm>
            <a:off x="3537622" y="4334334"/>
            <a:ext cx="2462917" cy="1577856"/>
          </a:xfrm>
          <a:prstGeom prst="rect">
            <a:avLst/>
          </a:prstGeom>
        </p:spPr>
        <p:txBody>
          <a:bodyPr tIns="0"/>
          <a:lstStyle>
            <a:lvl1pPr marL="0" indent="0" algn="l">
              <a:buNone/>
              <a:defRPr sz="1400" baseline="0">
                <a:solidFill>
                  <a:srgbClr val="53565A"/>
                </a:solidFill>
              </a:defRPr>
            </a:lvl1pPr>
          </a:lstStyle>
          <a:p>
            <a:pPr lvl="0"/>
            <a:r>
              <a:rPr lang="en-US"/>
              <a:t>Edit Master text styles</a:t>
            </a:r>
          </a:p>
        </p:txBody>
      </p:sp>
      <p:sp>
        <p:nvSpPr>
          <p:cNvPr id="29" name="Text Placeholder 10"/>
          <p:cNvSpPr>
            <a:spLocks noGrp="1"/>
          </p:cNvSpPr>
          <p:nvPr>
            <p:ph type="body" sz="quarter" idx="39"/>
          </p:nvPr>
        </p:nvSpPr>
        <p:spPr>
          <a:xfrm>
            <a:off x="3537622" y="3805305"/>
            <a:ext cx="2462918" cy="529029"/>
          </a:xfrm>
          <a:prstGeom prst="rect">
            <a:avLst/>
          </a:prstGeom>
        </p:spPr>
        <p:txBody>
          <a:bodyPr tIns="0" bIns="0" anchor="ctr"/>
          <a:lstStyle>
            <a:lvl1pPr marL="0" indent="0" algn="l">
              <a:buNone/>
              <a:defRPr sz="1500" b="1" baseline="0">
                <a:solidFill>
                  <a:srgbClr val="53565A"/>
                </a:solidFill>
              </a:defRPr>
            </a:lvl1pPr>
          </a:lstStyle>
          <a:p>
            <a:pPr lvl="0"/>
            <a:r>
              <a:rPr lang="en-US"/>
              <a:t>Edit Master text styles</a:t>
            </a:r>
          </a:p>
        </p:txBody>
      </p:sp>
      <p:sp>
        <p:nvSpPr>
          <p:cNvPr id="31" name="Text Placeholder 3"/>
          <p:cNvSpPr>
            <a:spLocks noGrp="1"/>
          </p:cNvSpPr>
          <p:nvPr>
            <p:ph type="body" sz="quarter" idx="19"/>
          </p:nvPr>
        </p:nvSpPr>
        <p:spPr>
          <a:xfrm>
            <a:off x="303213" y="914400"/>
            <a:ext cx="11582400" cy="495300"/>
          </a:xfrm>
        </p:spPr>
        <p:txBody>
          <a:bodyPr wrap="none">
            <a:noAutofit/>
          </a:bodyPr>
          <a:lstStyle>
            <a:lvl1pPr marL="0" indent="0">
              <a:buNone/>
              <a:defRPr b="1"/>
            </a:lvl1pPr>
          </a:lstStyle>
          <a:p>
            <a:pPr lvl="0"/>
            <a:r>
              <a:rPr lang="en-US"/>
              <a:t>Edit Master text styles</a:t>
            </a:r>
          </a:p>
        </p:txBody>
      </p:sp>
    </p:spTree>
    <p:extLst>
      <p:ext uri="{BB962C8B-B14F-4D97-AF65-F5344CB8AC3E}">
        <p14:creationId xmlns:p14="http://schemas.microsoft.com/office/powerpoint/2010/main" val="42721924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nd_Light">
    <p:spTree>
      <p:nvGrpSpPr>
        <p:cNvPr id="1" name=""/>
        <p:cNvGrpSpPr/>
        <p:nvPr/>
      </p:nvGrpSpPr>
      <p:grpSpPr>
        <a:xfrm>
          <a:off x="0" y="0"/>
          <a:ext cx="0" cy="0"/>
          <a:chOff x="0" y="0"/>
          <a:chExt cx="0" cy="0"/>
        </a:xfrm>
      </p:grpSpPr>
      <p:pic>
        <p:nvPicPr>
          <p:cNvPr id="3" name="Picture 5">
            <a:extLst>
              <a:ext uri="{FF2B5EF4-FFF2-40B4-BE49-F238E27FC236}">
                <a16:creationId xmlns:a16="http://schemas.microsoft.com/office/drawing/2014/main" id="{4DE3D69B-4305-C44D-805E-3A17ACC5DD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6">
            <a:extLst>
              <a:ext uri="{FF2B5EF4-FFF2-40B4-BE49-F238E27FC236}">
                <a16:creationId xmlns:a16="http://schemas.microsoft.com/office/drawing/2014/main" id="{0EE00EFE-E9B0-5C46-9D00-1F34834F9537}"/>
              </a:ext>
            </a:extLst>
          </p:cNvPr>
          <p:cNvSpPr txBox="1">
            <a:spLocks noChangeArrowheads="1"/>
          </p:cNvSpPr>
          <p:nvPr/>
        </p:nvSpPr>
        <p:spPr bwMode="auto">
          <a:xfrm>
            <a:off x="303213" y="838200"/>
            <a:ext cx="5791200" cy="830263"/>
          </a:xfrm>
          <a:prstGeom prst="rect">
            <a:avLst/>
          </a:prstGeom>
          <a:noFill/>
          <a:ln>
            <a:noFill/>
          </a:ln>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defTabSz="608013" fontAlgn="base">
              <a:spcBef>
                <a:spcPct val="0"/>
              </a:spcBef>
              <a:spcAft>
                <a:spcPct val="0"/>
              </a:spcAft>
              <a:defRPr sz="2400">
                <a:solidFill>
                  <a:schemeClr val="tx1"/>
                </a:solidFill>
                <a:latin typeface="Arial" panose="020B0604020202020204" pitchFamily="34" charset="0"/>
              </a:defRPr>
            </a:lvl6pPr>
            <a:lvl7pPr marL="2971800" indent="-228600" defTabSz="608013" fontAlgn="base">
              <a:spcBef>
                <a:spcPct val="0"/>
              </a:spcBef>
              <a:spcAft>
                <a:spcPct val="0"/>
              </a:spcAft>
              <a:defRPr sz="2400">
                <a:solidFill>
                  <a:schemeClr val="tx1"/>
                </a:solidFill>
                <a:latin typeface="Arial" panose="020B0604020202020204" pitchFamily="34" charset="0"/>
              </a:defRPr>
            </a:lvl7pPr>
            <a:lvl8pPr marL="3429000" indent="-228600" defTabSz="608013" fontAlgn="base">
              <a:spcBef>
                <a:spcPct val="0"/>
              </a:spcBef>
              <a:spcAft>
                <a:spcPct val="0"/>
              </a:spcAft>
              <a:defRPr sz="2400">
                <a:solidFill>
                  <a:schemeClr val="tx1"/>
                </a:solidFill>
                <a:latin typeface="Arial" panose="020B0604020202020204" pitchFamily="34" charset="0"/>
              </a:defRPr>
            </a:lvl8pPr>
            <a:lvl9pPr marL="3886200" indent="-228600" defTabSz="608013" fontAlgn="base">
              <a:spcBef>
                <a:spcPct val="0"/>
              </a:spcBef>
              <a:spcAft>
                <a:spcPct val="0"/>
              </a:spcAft>
              <a:defRPr sz="2400">
                <a:solidFill>
                  <a:schemeClr val="tx1"/>
                </a:solidFill>
                <a:latin typeface="Arial" panose="020B0604020202020204" pitchFamily="34" charset="0"/>
              </a:defRPr>
            </a:lvl9pPr>
          </a:lstStyle>
          <a:p>
            <a:pPr eaLnBrk="1" hangingPunct="1">
              <a:defRPr/>
            </a:pPr>
            <a:r>
              <a:rPr lang="en-US" altLang="en-US" sz="4800" b="1"/>
              <a:t>Thank You.</a:t>
            </a:r>
          </a:p>
        </p:txBody>
      </p:sp>
      <p:sp>
        <p:nvSpPr>
          <p:cNvPr id="5" name="TextBox 7">
            <a:extLst>
              <a:ext uri="{FF2B5EF4-FFF2-40B4-BE49-F238E27FC236}">
                <a16:creationId xmlns:a16="http://schemas.microsoft.com/office/drawing/2014/main" id="{468EAC2D-1950-6D48-B336-29754524DCFF}"/>
              </a:ext>
            </a:extLst>
          </p:cNvPr>
          <p:cNvSpPr txBox="1"/>
          <p:nvPr/>
        </p:nvSpPr>
        <p:spPr>
          <a:xfrm>
            <a:off x="303213" y="5734050"/>
            <a:ext cx="5791200" cy="400050"/>
          </a:xfrm>
          <a:prstGeom prst="rect">
            <a:avLst/>
          </a:prstGeom>
          <a:noFill/>
        </p:spPr>
        <p:txBody>
          <a:bodyPr>
            <a:spAutoFit/>
          </a:bodyPr>
          <a:lstStyle/>
          <a:p>
            <a:pPr defTabSz="609493" eaLnBrk="1" fontAlgn="auto" hangingPunct="1">
              <a:spcBef>
                <a:spcPts val="0"/>
              </a:spcBef>
              <a:spcAft>
                <a:spcPts val="0"/>
              </a:spcAft>
              <a:defRPr/>
            </a:pPr>
            <a:r>
              <a:rPr lang="en-US" sz="2000" spc="80" dirty="0" err="1">
                <a:solidFill>
                  <a:schemeClr val="accent1">
                    <a:lumMod val="75000"/>
                  </a:schemeClr>
                </a:solidFill>
                <a:latin typeface="+mn-lt"/>
              </a:rPr>
              <a:t>netscout.com</a:t>
            </a:r>
            <a:endParaRPr lang="en-US" sz="2000" spc="80" dirty="0">
              <a:solidFill>
                <a:schemeClr val="accent1">
                  <a:lumMod val="75000"/>
                </a:schemeClr>
              </a:solidFill>
              <a:latin typeface="+mn-lt"/>
            </a:endParaRPr>
          </a:p>
        </p:txBody>
      </p:sp>
      <p:sp>
        <p:nvSpPr>
          <p:cNvPr id="10" name="Text Placeholder 9"/>
          <p:cNvSpPr>
            <a:spLocks noGrp="1"/>
          </p:cNvSpPr>
          <p:nvPr>
            <p:ph type="body" sz="quarter" idx="14"/>
          </p:nvPr>
        </p:nvSpPr>
        <p:spPr>
          <a:xfrm>
            <a:off x="303213" y="3733127"/>
            <a:ext cx="8231187" cy="1396281"/>
          </a:xfrm>
        </p:spPr>
        <p:txBody>
          <a:bodyPr/>
          <a:lstStyle>
            <a:lvl1pPr marL="0" indent="0">
              <a:buNone/>
              <a:defRPr baseline="0"/>
            </a:lvl1pPr>
          </a:lstStyle>
          <a:p>
            <a:pPr lvl="0"/>
            <a:r>
              <a:rPr lang="en-US"/>
              <a:t>Edit Master text styles</a:t>
            </a:r>
          </a:p>
        </p:txBody>
      </p:sp>
    </p:spTree>
    <p:extLst>
      <p:ext uri="{BB962C8B-B14F-4D97-AF65-F5344CB8AC3E}">
        <p14:creationId xmlns:p14="http://schemas.microsoft.com/office/powerpoint/2010/main" val="4281647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Netscout Title">
    <p:spTree>
      <p:nvGrpSpPr>
        <p:cNvPr id="1" name=""/>
        <p:cNvGrpSpPr/>
        <p:nvPr/>
      </p:nvGrpSpPr>
      <p:grpSpPr>
        <a:xfrm>
          <a:off x="0" y="0"/>
          <a:ext cx="0" cy="0"/>
          <a:chOff x="0" y="0"/>
          <a:chExt cx="0" cy="0"/>
        </a:xfrm>
      </p:grpSpPr>
      <p:pic>
        <p:nvPicPr>
          <p:cNvPr id="2" name="Picture 7">
            <a:extLst>
              <a:ext uri="{FF2B5EF4-FFF2-40B4-BE49-F238E27FC236}">
                <a16:creationId xmlns:a16="http://schemas.microsoft.com/office/drawing/2014/main" id="{45C32C75-BED8-A641-B6D3-3D35C3E3FD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1275" y="2436813"/>
            <a:ext cx="7027863" cy="168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78094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_Page_Dark">
    <p:spTree>
      <p:nvGrpSpPr>
        <p:cNvPr id="1" name=""/>
        <p:cNvGrpSpPr/>
        <p:nvPr/>
      </p:nvGrpSpPr>
      <p:grpSpPr>
        <a:xfrm>
          <a:off x="0" y="0"/>
          <a:ext cx="0" cy="0"/>
          <a:chOff x="0" y="0"/>
          <a:chExt cx="0" cy="0"/>
        </a:xfrm>
      </p:grpSpPr>
      <p:pic>
        <p:nvPicPr>
          <p:cNvPr id="5" name="Picture 7">
            <a:extLst>
              <a:ext uri="{FF2B5EF4-FFF2-40B4-BE49-F238E27FC236}">
                <a16:creationId xmlns:a16="http://schemas.microsoft.com/office/drawing/2014/main" id="{9FD356CE-93AF-6F4D-AF28-C1D8BE0A81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6894"/>
          <a:stretch>
            <a:fillRect/>
          </a:stretch>
        </p:blipFill>
        <p:spPr bwMode="auto">
          <a:xfrm>
            <a:off x="6935788" y="0"/>
            <a:ext cx="52562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a:extLst>
              <a:ext uri="{FF2B5EF4-FFF2-40B4-BE49-F238E27FC236}">
                <a16:creationId xmlns:a16="http://schemas.microsoft.com/office/drawing/2014/main" id="{241F2909-7B84-EA4B-A052-34B79164CE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8" y="533400"/>
            <a:ext cx="212407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Placeholder 2"/>
          <p:cNvSpPr>
            <a:spLocks noGrp="1"/>
          </p:cNvSpPr>
          <p:nvPr>
            <p:ph type="body" sz="quarter" idx="13"/>
          </p:nvPr>
        </p:nvSpPr>
        <p:spPr>
          <a:xfrm>
            <a:off x="303212" y="1976413"/>
            <a:ext cx="10057337" cy="1757387"/>
          </a:xfrm>
        </p:spPr>
        <p:txBody>
          <a:bodyPr>
            <a:normAutofit/>
          </a:bodyPr>
          <a:lstStyle>
            <a:lvl1pPr marL="0" indent="0">
              <a:lnSpc>
                <a:spcPct val="80000"/>
              </a:lnSpc>
              <a:buNone/>
              <a:defRPr sz="4800" b="1" i="0" baseline="0">
                <a:solidFill>
                  <a:schemeClr val="bg1"/>
                </a:solidFill>
                <a:latin typeface="Arial"/>
                <a:cs typeface="Arial"/>
              </a:defRPr>
            </a:lvl1pPr>
          </a:lstStyle>
          <a:p>
            <a:pPr lvl="0"/>
            <a:r>
              <a:rPr lang="en-US"/>
              <a:t>Edit Master text styles</a:t>
            </a:r>
          </a:p>
          <a:p>
            <a:pPr lvl="1"/>
            <a:r>
              <a:rPr lang="en-US"/>
              <a:t>Second level</a:t>
            </a:r>
          </a:p>
        </p:txBody>
      </p:sp>
      <p:sp>
        <p:nvSpPr>
          <p:cNvPr id="14" name="Text Placeholder 12"/>
          <p:cNvSpPr>
            <a:spLocks noGrp="1"/>
          </p:cNvSpPr>
          <p:nvPr>
            <p:ph type="body" sz="quarter" idx="16"/>
          </p:nvPr>
        </p:nvSpPr>
        <p:spPr>
          <a:xfrm>
            <a:off x="303213" y="3733800"/>
            <a:ext cx="6633295" cy="798443"/>
          </a:xfrm>
        </p:spPr>
        <p:txBody>
          <a:bodyPr/>
          <a:lstStyle>
            <a:lvl1pPr marL="0" indent="0">
              <a:buNone/>
              <a:defRPr i="0" baseline="0">
                <a:solidFill>
                  <a:schemeClr val="bg1"/>
                </a:solidFill>
              </a:defRPr>
            </a:lvl1pPr>
            <a:lvl2pPr marL="609494" indent="0">
              <a:buNone/>
              <a:defRPr>
                <a:solidFill>
                  <a:srgbClr val="FFFFFF"/>
                </a:solidFill>
              </a:defRPr>
            </a:lvl2pPr>
            <a:lvl3pPr marL="1218986" indent="0">
              <a:buNone/>
              <a:defRPr>
                <a:solidFill>
                  <a:srgbClr val="FFFFFF"/>
                </a:solidFill>
              </a:defRPr>
            </a:lvl3pPr>
            <a:lvl4pPr marL="1828480" indent="0">
              <a:buNone/>
              <a:defRPr>
                <a:solidFill>
                  <a:srgbClr val="FFFFFF"/>
                </a:solidFill>
              </a:defRPr>
            </a:lvl4pPr>
            <a:lvl5pPr marL="2437973" indent="0">
              <a:buNone/>
              <a:defRPr>
                <a:solidFill>
                  <a:srgbClr val="FFFFFF"/>
                </a:solidFill>
              </a:defRPr>
            </a:lvl5pPr>
          </a:lstStyle>
          <a:p>
            <a:pPr lvl="0"/>
            <a:r>
              <a:rPr lang="en-US"/>
              <a:t>Edit Master text styles</a:t>
            </a:r>
          </a:p>
        </p:txBody>
      </p:sp>
      <p:sp>
        <p:nvSpPr>
          <p:cNvPr id="15" name="Text Placeholder 12"/>
          <p:cNvSpPr>
            <a:spLocks noGrp="1"/>
          </p:cNvSpPr>
          <p:nvPr>
            <p:ph type="body" sz="quarter" idx="17"/>
          </p:nvPr>
        </p:nvSpPr>
        <p:spPr>
          <a:xfrm>
            <a:off x="303213" y="4692745"/>
            <a:ext cx="6633295" cy="488856"/>
          </a:xfrm>
        </p:spPr>
        <p:txBody>
          <a:bodyPr>
            <a:normAutofit/>
          </a:bodyPr>
          <a:lstStyle>
            <a:lvl1pPr marL="0" indent="0">
              <a:buNone/>
              <a:defRPr sz="1800" i="0" baseline="0">
                <a:solidFill>
                  <a:schemeClr val="bg1"/>
                </a:solidFill>
              </a:defRPr>
            </a:lvl1pPr>
            <a:lvl2pPr marL="609494" indent="0">
              <a:buNone/>
              <a:defRPr>
                <a:solidFill>
                  <a:srgbClr val="FFFFFF"/>
                </a:solidFill>
              </a:defRPr>
            </a:lvl2pPr>
            <a:lvl3pPr marL="1218986" indent="0">
              <a:buNone/>
              <a:defRPr>
                <a:solidFill>
                  <a:srgbClr val="FFFFFF"/>
                </a:solidFill>
              </a:defRPr>
            </a:lvl3pPr>
            <a:lvl4pPr marL="1828480" indent="0">
              <a:buNone/>
              <a:defRPr>
                <a:solidFill>
                  <a:srgbClr val="FFFFFF"/>
                </a:solidFill>
              </a:defRPr>
            </a:lvl4pPr>
            <a:lvl5pPr marL="2437973" indent="0">
              <a:buNone/>
              <a:defRPr>
                <a:solidFill>
                  <a:srgbClr val="FFFFFF"/>
                </a:solidFill>
              </a:defRPr>
            </a:lvl5pPr>
          </a:lstStyle>
          <a:p>
            <a:pPr lvl="0"/>
            <a:r>
              <a:rPr lang="en-US"/>
              <a:t>Edit Master text styles</a:t>
            </a:r>
          </a:p>
        </p:txBody>
      </p:sp>
    </p:spTree>
    <p:extLst>
      <p:ext uri="{BB962C8B-B14F-4D97-AF65-F5344CB8AC3E}">
        <p14:creationId xmlns:p14="http://schemas.microsoft.com/office/powerpoint/2010/main" val="1780948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Section Divider">
    <p:bg>
      <p:bgPr>
        <a:solidFill>
          <a:srgbClr val="994878"/>
        </a:solidFill>
        <a:effectLst/>
      </p:bgPr>
    </p:bg>
    <p:spTree>
      <p:nvGrpSpPr>
        <p:cNvPr id="1" name=""/>
        <p:cNvGrpSpPr/>
        <p:nvPr/>
      </p:nvGrpSpPr>
      <p:grpSpPr>
        <a:xfrm>
          <a:off x="0" y="0"/>
          <a:ext cx="0" cy="0"/>
          <a:chOff x="0" y="0"/>
          <a:chExt cx="0" cy="0"/>
        </a:xfrm>
      </p:grpSpPr>
      <p:pic>
        <p:nvPicPr>
          <p:cNvPr id="4" name="Picture 8">
            <a:extLst>
              <a:ext uri="{FF2B5EF4-FFF2-40B4-BE49-F238E27FC236}">
                <a16:creationId xmlns:a16="http://schemas.microsoft.com/office/drawing/2014/main" id="{FB47A149-A7E2-374D-A9C1-960FFAA7E6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p:txBody>
          <a:bodyPr/>
          <a:lstStyle/>
          <a:p>
            <a:r>
              <a:rPr lang="zh-TW" altLang="en-US"/>
              <a:t>按一下以編輯母片標題樣式</a:t>
            </a:r>
            <a:endParaRPr lang="en-US" dirty="0"/>
          </a:p>
        </p:txBody>
      </p:sp>
      <p:sp>
        <p:nvSpPr>
          <p:cNvPr id="8" name="Text Placeholder 12"/>
          <p:cNvSpPr>
            <a:spLocks noGrp="1"/>
          </p:cNvSpPr>
          <p:nvPr>
            <p:ph type="body" sz="quarter" idx="16"/>
          </p:nvPr>
        </p:nvSpPr>
        <p:spPr>
          <a:xfrm>
            <a:off x="303214" y="4052888"/>
            <a:ext cx="8231186" cy="1128712"/>
          </a:xfrm>
          <a:prstGeom prst="rect">
            <a:avLst/>
          </a:prstGeom>
        </p:spPr>
        <p:txBody>
          <a:bodyPr/>
          <a:lstStyle>
            <a:lvl1pPr marL="0" indent="0">
              <a:buNone/>
              <a:defRPr i="0">
                <a:solidFill>
                  <a:srgbClr val="FFFFFF"/>
                </a:solidFill>
              </a:defRPr>
            </a:lvl1pPr>
            <a:lvl2pPr marL="609494" indent="0">
              <a:buNone/>
              <a:defRPr>
                <a:solidFill>
                  <a:srgbClr val="FFFFFF"/>
                </a:solidFill>
              </a:defRPr>
            </a:lvl2pPr>
            <a:lvl3pPr marL="1218986" indent="0">
              <a:buNone/>
              <a:defRPr>
                <a:solidFill>
                  <a:srgbClr val="FFFFFF"/>
                </a:solidFill>
              </a:defRPr>
            </a:lvl3pPr>
            <a:lvl4pPr marL="1828480" indent="0">
              <a:buNone/>
              <a:defRPr>
                <a:solidFill>
                  <a:srgbClr val="FFFFFF"/>
                </a:solidFill>
              </a:defRPr>
            </a:lvl4pPr>
            <a:lvl5pPr marL="2437973" indent="0">
              <a:buNone/>
              <a:defRPr>
                <a:solidFill>
                  <a:srgbClr val="FFFFFF"/>
                </a:solidFill>
              </a:defRPr>
            </a:lvl5pPr>
          </a:lstStyle>
          <a:p>
            <a:pPr lvl="0"/>
            <a:r>
              <a:rPr lang="zh-TW" altLang="en-US"/>
              <a:t>按一下以編輯母片文字樣式</a:t>
            </a:r>
          </a:p>
        </p:txBody>
      </p:sp>
    </p:spTree>
    <p:extLst>
      <p:ext uri="{BB962C8B-B14F-4D97-AF65-F5344CB8AC3E}">
        <p14:creationId xmlns:p14="http://schemas.microsoft.com/office/powerpoint/2010/main" val="2208119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_Dark">
    <p:spTree>
      <p:nvGrpSpPr>
        <p:cNvPr id="1" name=""/>
        <p:cNvGrpSpPr/>
        <p:nvPr/>
      </p:nvGrpSpPr>
      <p:grpSpPr>
        <a:xfrm>
          <a:off x="0" y="0"/>
          <a:ext cx="0" cy="0"/>
          <a:chOff x="0" y="0"/>
          <a:chExt cx="0" cy="0"/>
        </a:xfrm>
      </p:grpSpPr>
      <p:pic>
        <p:nvPicPr>
          <p:cNvPr id="8" name="Picture 5">
            <a:extLst>
              <a:ext uri="{FF2B5EF4-FFF2-40B4-BE49-F238E27FC236}">
                <a16:creationId xmlns:a16="http://schemas.microsoft.com/office/drawing/2014/main" id="{CE917B5D-BA4E-494A-B449-06C48BE3D6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7138" y="6124575"/>
            <a:ext cx="576262"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p:txBody>
          <a:bodyPr/>
          <a:lstStyle/>
          <a:p>
            <a:r>
              <a:rPr lang="en-US"/>
              <a:t>Click to edit Master title style</a:t>
            </a:r>
            <a:endParaRPr lang="en-US" dirty="0"/>
          </a:p>
        </p:txBody>
      </p:sp>
      <p:sp>
        <p:nvSpPr>
          <p:cNvPr id="23" name="Text Placeholder 7"/>
          <p:cNvSpPr>
            <a:spLocks noGrp="1"/>
          </p:cNvSpPr>
          <p:nvPr>
            <p:ph type="body" sz="quarter" idx="14"/>
          </p:nvPr>
        </p:nvSpPr>
        <p:spPr>
          <a:xfrm>
            <a:off x="303213" y="1562100"/>
            <a:ext cx="11582400" cy="685800"/>
          </a:xfrm>
          <a:gradFill>
            <a:gsLst>
              <a:gs pos="0">
                <a:schemeClr val="accent3">
                  <a:alpha val="0"/>
                </a:schemeClr>
              </a:gs>
              <a:gs pos="40000">
                <a:schemeClr val="accent3">
                  <a:alpha val="15000"/>
                </a:schemeClr>
              </a:gs>
              <a:gs pos="100000">
                <a:schemeClr val="accent3">
                  <a:alpha val="25000"/>
                </a:schemeClr>
              </a:gs>
            </a:gsLst>
            <a:lin ang="10800000" scaled="0"/>
          </a:gradFill>
        </p:spPr>
        <p:txBody>
          <a:bodyPr rtlCol="0" anchor="ctr">
            <a:normAutofit/>
          </a:bodyPr>
          <a:lstStyle>
            <a:lvl1pPr>
              <a:defRPr lang="en-US" baseline="0" dirty="0">
                <a:solidFill>
                  <a:schemeClr val="bg1"/>
                </a:solidFill>
              </a:defRPr>
            </a:lvl1pPr>
          </a:lstStyle>
          <a:p>
            <a:pPr lvl="0"/>
            <a:r>
              <a:rPr lang="en-US"/>
              <a:t>Edit Master text styles</a:t>
            </a:r>
          </a:p>
        </p:txBody>
      </p:sp>
      <p:sp>
        <p:nvSpPr>
          <p:cNvPr id="24" name="Text Placeholder 7"/>
          <p:cNvSpPr>
            <a:spLocks noGrp="1"/>
          </p:cNvSpPr>
          <p:nvPr>
            <p:ph type="body" sz="quarter" idx="15"/>
          </p:nvPr>
        </p:nvSpPr>
        <p:spPr>
          <a:xfrm>
            <a:off x="303213" y="2443100"/>
            <a:ext cx="11582400" cy="685800"/>
          </a:xfrm>
          <a:gradFill>
            <a:gsLst>
              <a:gs pos="0">
                <a:schemeClr val="accent3">
                  <a:alpha val="0"/>
                </a:schemeClr>
              </a:gs>
              <a:gs pos="40000">
                <a:schemeClr val="accent3">
                  <a:alpha val="15000"/>
                </a:schemeClr>
              </a:gs>
              <a:gs pos="100000">
                <a:schemeClr val="accent3">
                  <a:alpha val="25000"/>
                </a:schemeClr>
              </a:gs>
            </a:gsLst>
            <a:lin ang="10800000" scaled="0"/>
          </a:gradFill>
        </p:spPr>
        <p:txBody>
          <a:bodyPr rtlCol="0" anchor="ctr">
            <a:normAutofit/>
          </a:bodyPr>
          <a:lstStyle>
            <a:lvl1pPr>
              <a:defRPr lang="en-US" baseline="0" dirty="0"/>
            </a:lvl1pPr>
          </a:lstStyle>
          <a:p>
            <a:pPr lvl="0"/>
            <a:r>
              <a:rPr lang="en-US"/>
              <a:t>Edit Master text styles</a:t>
            </a:r>
          </a:p>
        </p:txBody>
      </p:sp>
      <p:sp>
        <p:nvSpPr>
          <p:cNvPr id="25" name="Text Placeholder 7"/>
          <p:cNvSpPr>
            <a:spLocks noGrp="1"/>
          </p:cNvSpPr>
          <p:nvPr>
            <p:ph type="body" sz="quarter" idx="16"/>
          </p:nvPr>
        </p:nvSpPr>
        <p:spPr>
          <a:xfrm>
            <a:off x="303213" y="3314423"/>
            <a:ext cx="11582400" cy="685800"/>
          </a:xfrm>
          <a:gradFill>
            <a:gsLst>
              <a:gs pos="0">
                <a:schemeClr val="accent3">
                  <a:alpha val="0"/>
                </a:schemeClr>
              </a:gs>
              <a:gs pos="40000">
                <a:schemeClr val="accent3">
                  <a:alpha val="15000"/>
                </a:schemeClr>
              </a:gs>
              <a:gs pos="100000">
                <a:schemeClr val="accent3">
                  <a:alpha val="25000"/>
                </a:schemeClr>
              </a:gs>
            </a:gsLst>
            <a:lin ang="10800000" scaled="0"/>
          </a:gradFill>
        </p:spPr>
        <p:txBody>
          <a:bodyPr rtlCol="0" anchor="ctr">
            <a:normAutofit/>
          </a:bodyPr>
          <a:lstStyle>
            <a:lvl1pPr>
              <a:defRPr lang="en-US" baseline="0" dirty="0"/>
            </a:lvl1pPr>
          </a:lstStyle>
          <a:p>
            <a:pPr lvl="0"/>
            <a:r>
              <a:rPr lang="en-US"/>
              <a:t>Edit Master text styles</a:t>
            </a:r>
          </a:p>
        </p:txBody>
      </p:sp>
      <p:sp>
        <p:nvSpPr>
          <p:cNvPr id="26" name="Text Placeholder 7"/>
          <p:cNvSpPr>
            <a:spLocks noGrp="1"/>
          </p:cNvSpPr>
          <p:nvPr>
            <p:ph type="body" sz="quarter" idx="17"/>
          </p:nvPr>
        </p:nvSpPr>
        <p:spPr>
          <a:xfrm>
            <a:off x="303213" y="4197886"/>
            <a:ext cx="11582400" cy="685800"/>
          </a:xfrm>
          <a:gradFill>
            <a:gsLst>
              <a:gs pos="0">
                <a:schemeClr val="accent3">
                  <a:alpha val="0"/>
                </a:schemeClr>
              </a:gs>
              <a:gs pos="40000">
                <a:schemeClr val="accent3">
                  <a:alpha val="15000"/>
                </a:schemeClr>
              </a:gs>
              <a:gs pos="100000">
                <a:schemeClr val="accent3">
                  <a:alpha val="25000"/>
                </a:schemeClr>
              </a:gs>
            </a:gsLst>
            <a:lin ang="10800000" scaled="0"/>
          </a:gradFill>
        </p:spPr>
        <p:txBody>
          <a:bodyPr rtlCol="0" anchor="ctr">
            <a:normAutofit/>
          </a:bodyPr>
          <a:lstStyle>
            <a:lvl1pPr>
              <a:defRPr lang="en-US" baseline="0" dirty="0"/>
            </a:lvl1pPr>
          </a:lstStyle>
          <a:p>
            <a:pPr lvl="0"/>
            <a:r>
              <a:rPr lang="en-US"/>
              <a:t>Edit Master text styles</a:t>
            </a:r>
          </a:p>
        </p:txBody>
      </p:sp>
      <p:sp>
        <p:nvSpPr>
          <p:cNvPr id="27" name="Text Placeholder 7"/>
          <p:cNvSpPr>
            <a:spLocks noGrp="1"/>
          </p:cNvSpPr>
          <p:nvPr>
            <p:ph type="body" sz="quarter" idx="18"/>
          </p:nvPr>
        </p:nvSpPr>
        <p:spPr>
          <a:xfrm>
            <a:off x="303213" y="5069209"/>
            <a:ext cx="11582400" cy="685800"/>
          </a:xfrm>
          <a:gradFill>
            <a:gsLst>
              <a:gs pos="0">
                <a:schemeClr val="accent3">
                  <a:alpha val="0"/>
                </a:schemeClr>
              </a:gs>
              <a:gs pos="40000">
                <a:schemeClr val="accent3">
                  <a:alpha val="15000"/>
                </a:schemeClr>
              </a:gs>
              <a:gs pos="100000">
                <a:schemeClr val="accent3">
                  <a:alpha val="25000"/>
                </a:schemeClr>
              </a:gs>
            </a:gsLst>
            <a:lin ang="10800000" scaled="0"/>
          </a:gradFill>
        </p:spPr>
        <p:txBody>
          <a:bodyPr rtlCol="0" anchor="ctr">
            <a:normAutofit/>
          </a:bodyPr>
          <a:lstStyle>
            <a:lvl1pPr>
              <a:defRPr lang="en-US" baseline="0" dirty="0"/>
            </a:lvl1pPr>
          </a:lstStyle>
          <a:p>
            <a:pPr lvl="0"/>
            <a:r>
              <a:rPr lang="en-US"/>
              <a:t>Edit Master text styles</a:t>
            </a:r>
          </a:p>
        </p:txBody>
      </p:sp>
    </p:spTree>
    <p:extLst>
      <p:ext uri="{BB962C8B-B14F-4D97-AF65-F5344CB8AC3E}">
        <p14:creationId xmlns:p14="http://schemas.microsoft.com/office/powerpoint/2010/main" val="710091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_Dark">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4387912D-35DF-7342-B07E-8F64B1D28B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7138" y="6124575"/>
            <a:ext cx="576262"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p:txBody>
          <a:bodyPr/>
          <a:lstStyle/>
          <a:p>
            <a:r>
              <a:rPr lang="en-US"/>
              <a:t>Click to edit Master title style</a:t>
            </a:r>
            <a:endParaRPr lang="en-US" dirty="0"/>
          </a:p>
        </p:txBody>
      </p:sp>
      <p:sp>
        <p:nvSpPr>
          <p:cNvPr id="12" name="Text Placeholder 8"/>
          <p:cNvSpPr>
            <a:spLocks noGrp="1"/>
          </p:cNvSpPr>
          <p:nvPr>
            <p:ph type="body" sz="quarter" idx="13"/>
          </p:nvPr>
        </p:nvSpPr>
        <p:spPr>
          <a:xfrm>
            <a:off x="303213" y="1562100"/>
            <a:ext cx="11582400"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9"/>
          </p:nvPr>
        </p:nvSpPr>
        <p:spPr>
          <a:xfrm>
            <a:off x="303213" y="914400"/>
            <a:ext cx="11582400" cy="495300"/>
          </a:xfrm>
        </p:spPr>
        <p:txBody>
          <a:bodyPr wrap="none">
            <a:noAutofit/>
          </a:bodyPr>
          <a:lstStyle>
            <a:lvl1pPr marL="0" indent="0">
              <a:buNone/>
              <a:defRPr>
                <a:solidFill>
                  <a:schemeClr val="bg1"/>
                </a:solidFill>
              </a:defRPr>
            </a:lvl1pPr>
          </a:lstStyle>
          <a:p>
            <a:pPr lvl="0"/>
            <a:r>
              <a:rPr lang="en-US"/>
              <a:t>Edit Master text styles</a:t>
            </a:r>
          </a:p>
        </p:txBody>
      </p:sp>
    </p:spTree>
    <p:extLst>
      <p:ext uri="{BB962C8B-B14F-4D97-AF65-F5344CB8AC3E}">
        <p14:creationId xmlns:p14="http://schemas.microsoft.com/office/powerpoint/2010/main" val="36189201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_2column_Text/Text_Dar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FD096F0-8F44-E24D-8FD9-BB9FEECF2F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7138" y="6124575"/>
            <a:ext cx="576262"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4"/>
          </p:nvPr>
        </p:nvSpPr>
        <p:spPr>
          <a:xfrm>
            <a:off x="303213" y="1562100"/>
            <a:ext cx="5691743"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7"/>
          <p:cNvSpPr>
            <a:spLocks noGrp="1"/>
          </p:cNvSpPr>
          <p:nvPr>
            <p:ph type="body" sz="quarter" idx="15"/>
          </p:nvPr>
        </p:nvSpPr>
        <p:spPr>
          <a:xfrm>
            <a:off x="6198103" y="1562100"/>
            <a:ext cx="5687510" cy="45719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10" name="Text Placeholder 3"/>
          <p:cNvSpPr>
            <a:spLocks noGrp="1"/>
          </p:cNvSpPr>
          <p:nvPr>
            <p:ph type="body" sz="quarter" idx="19"/>
          </p:nvPr>
        </p:nvSpPr>
        <p:spPr>
          <a:xfrm>
            <a:off x="303213" y="914400"/>
            <a:ext cx="11582400" cy="495300"/>
          </a:xfrm>
        </p:spPr>
        <p:txBody>
          <a:bodyPr wrap="none">
            <a:noAutofit/>
          </a:bodyPr>
          <a:lstStyle>
            <a:lvl1pPr marL="0" indent="0">
              <a:buNone/>
              <a:defRPr b="1">
                <a:solidFill>
                  <a:schemeClr val="bg1"/>
                </a:solidFill>
              </a:defRPr>
            </a:lvl1pPr>
          </a:lstStyle>
          <a:p>
            <a:pPr lvl="0"/>
            <a:r>
              <a:rPr lang="en-US"/>
              <a:t>Edit Master text styles</a:t>
            </a:r>
          </a:p>
        </p:txBody>
      </p:sp>
    </p:spTree>
    <p:extLst>
      <p:ext uri="{BB962C8B-B14F-4D97-AF65-F5344CB8AC3E}">
        <p14:creationId xmlns:p14="http://schemas.microsoft.com/office/powerpoint/2010/main" val="23625522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_Headline_Dark">
    <p:spTree>
      <p:nvGrpSpPr>
        <p:cNvPr id="1" name=""/>
        <p:cNvGrpSpPr/>
        <p:nvPr/>
      </p:nvGrpSpPr>
      <p:grpSpPr>
        <a:xfrm>
          <a:off x="0" y="0"/>
          <a:ext cx="0" cy="0"/>
          <a:chOff x="0" y="0"/>
          <a:chExt cx="0" cy="0"/>
        </a:xfrm>
      </p:grpSpPr>
      <p:pic>
        <p:nvPicPr>
          <p:cNvPr id="4" name="Picture 5">
            <a:extLst>
              <a:ext uri="{FF2B5EF4-FFF2-40B4-BE49-F238E27FC236}">
                <a16:creationId xmlns:a16="http://schemas.microsoft.com/office/drawing/2014/main" id="{4FCE3DF7-CE1D-EC42-ADC8-52E7476C68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7138" y="6124575"/>
            <a:ext cx="576262"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9"/>
          </p:nvPr>
        </p:nvSpPr>
        <p:spPr>
          <a:xfrm>
            <a:off x="303213" y="914400"/>
            <a:ext cx="11582400" cy="495300"/>
          </a:xfrm>
        </p:spPr>
        <p:txBody>
          <a:bodyPr wrap="none">
            <a:noAutofit/>
          </a:bodyPr>
          <a:lstStyle>
            <a:lvl1pPr marL="0" indent="0">
              <a:buNone/>
              <a:defRPr b="1">
                <a:solidFill>
                  <a:schemeClr val="bg1"/>
                </a:solidFill>
              </a:defRPr>
            </a:lvl1pPr>
          </a:lstStyle>
          <a:p>
            <a:pPr lvl="0"/>
            <a:r>
              <a:rPr lang="en-US"/>
              <a:t>Edit Master text styles</a:t>
            </a:r>
          </a:p>
        </p:txBody>
      </p:sp>
    </p:spTree>
    <p:extLst>
      <p:ext uri="{BB962C8B-B14F-4D97-AF65-F5344CB8AC3E}">
        <p14:creationId xmlns:p14="http://schemas.microsoft.com/office/powerpoint/2010/main" val="7384951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_Dark">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66571E13-DA9E-2045-8E4D-D531480CBA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7138" y="6124575"/>
            <a:ext cx="576262"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33061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ull_Screen_Image_Dark">
    <p:spTree>
      <p:nvGrpSpPr>
        <p:cNvPr id="1" name=""/>
        <p:cNvGrpSpPr/>
        <p:nvPr/>
      </p:nvGrpSpPr>
      <p:grpSpPr>
        <a:xfrm>
          <a:off x="0" y="0"/>
          <a:ext cx="0" cy="0"/>
          <a:chOff x="0" y="0"/>
          <a:chExt cx="0" cy="0"/>
        </a:xfrm>
      </p:grpSpPr>
      <p:pic>
        <p:nvPicPr>
          <p:cNvPr id="3" name="Picture 5">
            <a:extLst>
              <a:ext uri="{FF2B5EF4-FFF2-40B4-BE49-F238E27FC236}">
                <a16:creationId xmlns:a16="http://schemas.microsoft.com/office/drawing/2014/main" id="{51461CF3-85B7-5643-A0E2-3AAA4ACD81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7138" y="6124575"/>
            <a:ext cx="576262"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5"/>
          <p:cNvSpPr>
            <a:spLocks noGrp="1"/>
          </p:cNvSpPr>
          <p:nvPr>
            <p:ph sz="quarter" idx="12"/>
          </p:nvPr>
        </p:nvSpPr>
        <p:spPr>
          <a:xfrm>
            <a:off x="0" y="0"/>
            <a:ext cx="12188825" cy="6858000"/>
          </a:xfrm>
        </p:spPr>
        <p:txBody>
          <a:bodyPr anchor="ctr"/>
          <a:lstStyle>
            <a:lvl1pPr marL="0" indent="0" algn="ctr">
              <a:buNone/>
              <a:defRPr baseline="0"/>
            </a:lvl1pPr>
          </a:lstStyle>
          <a:p>
            <a:pPr lvl="0"/>
            <a:r>
              <a:rPr lang="en-US"/>
              <a:t>Edit Master text styles</a:t>
            </a:r>
          </a:p>
        </p:txBody>
      </p:sp>
    </p:spTree>
    <p:extLst>
      <p:ext uri="{BB962C8B-B14F-4D97-AF65-F5344CB8AC3E}">
        <p14:creationId xmlns:p14="http://schemas.microsoft.com/office/powerpoint/2010/main" val="30562454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_Dark">
    <p:spTree>
      <p:nvGrpSpPr>
        <p:cNvPr id="1" name=""/>
        <p:cNvGrpSpPr/>
        <p:nvPr/>
      </p:nvGrpSpPr>
      <p:grpSpPr>
        <a:xfrm>
          <a:off x="0" y="0"/>
          <a:ext cx="0" cy="0"/>
          <a:chOff x="0" y="0"/>
          <a:chExt cx="0" cy="0"/>
        </a:xfrm>
      </p:grpSpPr>
      <p:pic>
        <p:nvPicPr>
          <p:cNvPr id="4" name="Picture 5">
            <a:extLst>
              <a:ext uri="{FF2B5EF4-FFF2-40B4-BE49-F238E27FC236}">
                <a16:creationId xmlns:a16="http://schemas.microsoft.com/office/drawing/2014/main" id="{E4091002-0340-A848-8F0E-9442C8FEFC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7138" y="6124575"/>
            <a:ext cx="576262"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03213" y="848119"/>
            <a:ext cx="11582400" cy="3291735"/>
          </a:xfrm>
        </p:spPr>
        <p:txBody>
          <a:bodyPr anchor="ctr"/>
          <a:lstStyle>
            <a:lvl1pPr algn="ctr">
              <a:defRPr b="0" i="1" baseline="0"/>
            </a:lvl1pPr>
          </a:lstStyle>
          <a:p>
            <a:r>
              <a:rPr lang="en-US"/>
              <a:t>Click to edit Master title style</a:t>
            </a:r>
            <a:endParaRPr lang="en-US" dirty="0"/>
          </a:p>
        </p:txBody>
      </p:sp>
      <p:sp>
        <p:nvSpPr>
          <p:cNvPr id="6" name="Text Placeholder 5"/>
          <p:cNvSpPr>
            <a:spLocks noGrp="1"/>
          </p:cNvSpPr>
          <p:nvPr>
            <p:ph type="body" sz="quarter" idx="12"/>
          </p:nvPr>
        </p:nvSpPr>
        <p:spPr>
          <a:xfrm>
            <a:off x="303213" y="4296168"/>
            <a:ext cx="11582400" cy="682625"/>
          </a:xfrm>
        </p:spPr>
        <p:txBody>
          <a:bodyPr>
            <a:normAutofit/>
          </a:bodyPr>
          <a:lstStyle>
            <a:lvl1pPr marL="0" indent="0" algn="ctr">
              <a:lnSpc>
                <a:spcPct val="80000"/>
              </a:lnSpc>
              <a:buNone/>
              <a:defRPr sz="2000" baseline="0">
                <a:solidFill>
                  <a:schemeClr val="accent1"/>
                </a:solidFill>
              </a:defRPr>
            </a:lvl1pPr>
          </a:lstStyle>
          <a:p>
            <a:pPr lvl="0"/>
            <a:r>
              <a:rPr lang="en-US"/>
              <a:t>Edit Master text styles</a:t>
            </a:r>
          </a:p>
        </p:txBody>
      </p:sp>
    </p:spTree>
    <p:extLst>
      <p:ext uri="{BB962C8B-B14F-4D97-AF65-F5344CB8AC3E}">
        <p14:creationId xmlns:p14="http://schemas.microsoft.com/office/powerpoint/2010/main" val="28731150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_Ribbon_Dark">
    <p:spTree>
      <p:nvGrpSpPr>
        <p:cNvPr id="1" name=""/>
        <p:cNvGrpSpPr/>
        <p:nvPr/>
      </p:nvGrpSpPr>
      <p:grpSpPr>
        <a:xfrm>
          <a:off x="0" y="0"/>
          <a:ext cx="0" cy="0"/>
          <a:chOff x="0" y="0"/>
          <a:chExt cx="0" cy="0"/>
        </a:xfrm>
      </p:grpSpPr>
      <p:pic>
        <p:nvPicPr>
          <p:cNvPr id="16" name="Picture 5">
            <a:extLst>
              <a:ext uri="{FF2B5EF4-FFF2-40B4-BE49-F238E27FC236}">
                <a16:creationId xmlns:a16="http://schemas.microsoft.com/office/drawing/2014/main" id="{0EEC5BD9-D5BF-AA44-A7BD-793AC8CC3C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7138" y="6124575"/>
            <a:ext cx="576262"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endParaRPr lang="en-US" dirty="0"/>
          </a:p>
        </p:txBody>
      </p:sp>
      <p:sp>
        <p:nvSpPr>
          <p:cNvPr id="6" name="Picture Placeholder 5"/>
          <p:cNvSpPr>
            <a:spLocks noGrp="1"/>
          </p:cNvSpPr>
          <p:nvPr>
            <p:ph type="pic" sz="quarter" idx="12"/>
          </p:nvPr>
        </p:nvSpPr>
        <p:spPr>
          <a:xfrm>
            <a:off x="0" y="1562099"/>
            <a:ext cx="12188825" cy="2743683"/>
          </a:xfrm>
          <a:solidFill>
            <a:schemeClr val="tx1">
              <a:lumMod val="75000"/>
            </a:schemeClr>
          </a:solidFill>
        </p:spPr>
        <p:txBody>
          <a:bodyPr rtlCol="0" anchor="ctr">
            <a:normAutofit/>
          </a:bodyPr>
          <a:lstStyle>
            <a:lvl1pPr marL="0" indent="0" algn="ctr">
              <a:buNone/>
              <a:defRPr baseline="0">
                <a:solidFill>
                  <a:schemeClr val="bg1"/>
                </a:solidFill>
              </a:defRPr>
            </a:lvl1pPr>
          </a:lstStyle>
          <a:p>
            <a:pPr lvl="0"/>
            <a:r>
              <a:rPr lang="en-US" noProof="0"/>
              <a:t>Click icon to add picture</a:t>
            </a:r>
            <a:endParaRPr lang="en-US" noProof="0" dirty="0"/>
          </a:p>
        </p:txBody>
      </p:sp>
      <p:sp>
        <p:nvSpPr>
          <p:cNvPr id="7" name="Text Placeholder 7"/>
          <p:cNvSpPr>
            <a:spLocks noGrp="1"/>
          </p:cNvSpPr>
          <p:nvPr>
            <p:ph type="body" sz="quarter" idx="26"/>
          </p:nvPr>
        </p:nvSpPr>
        <p:spPr>
          <a:xfrm>
            <a:off x="303214" y="4612777"/>
            <a:ext cx="2694630" cy="313543"/>
          </a:xfrm>
        </p:spPr>
        <p:txBody>
          <a:bodyPr anchor="ctr">
            <a:normAutofit/>
          </a:bodyPr>
          <a:lstStyle>
            <a:lvl1pPr marL="0" indent="0" algn="ctr">
              <a:lnSpc>
                <a:spcPct val="80000"/>
              </a:lnSpc>
              <a:buNone/>
              <a:defRPr sz="1600" b="1" baseline="0">
                <a:solidFill>
                  <a:schemeClr val="accent1"/>
                </a:solidFill>
              </a:defRPr>
            </a:lvl1pPr>
          </a:lstStyle>
          <a:p>
            <a:pPr lvl="0"/>
            <a:r>
              <a:rPr lang="en-US"/>
              <a:t>Edit Master text styles</a:t>
            </a:r>
          </a:p>
        </p:txBody>
      </p:sp>
      <p:sp>
        <p:nvSpPr>
          <p:cNvPr id="8" name="Text Placeholder 9"/>
          <p:cNvSpPr>
            <a:spLocks noGrp="1"/>
          </p:cNvSpPr>
          <p:nvPr>
            <p:ph type="body" sz="quarter" idx="27"/>
          </p:nvPr>
        </p:nvSpPr>
        <p:spPr>
          <a:xfrm>
            <a:off x="303214" y="5029681"/>
            <a:ext cx="2694630" cy="1104419"/>
          </a:xfrm>
        </p:spPr>
        <p:txBody>
          <a:bodyPr>
            <a:normAutofit/>
          </a:bodyPr>
          <a:lstStyle>
            <a:lvl1pPr marL="0" indent="0" algn="ctr">
              <a:buNone/>
              <a:defRPr sz="1400"/>
            </a:lvl1pPr>
            <a:lvl2pPr marL="609494" indent="0">
              <a:buNone/>
              <a:defRPr/>
            </a:lvl2pPr>
            <a:lvl3pPr marL="1218986" indent="0">
              <a:buNone/>
              <a:defRPr/>
            </a:lvl3pPr>
            <a:lvl4pPr marL="1828480" indent="0">
              <a:buNone/>
              <a:defRPr/>
            </a:lvl4pPr>
            <a:lvl5pPr marL="2437973" indent="0">
              <a:buNone/>
              <a:defRPr/>
            </a:lvl5pPr>
          </a:lstStyle>
          <a:p>
            <a:pPr lvl="0"/>
            <a:r>
              <a:rPr lang="en-US"/>
              <a:t>Edit Master text styles</a:t>
            </a:r>
          </a:p>
        </p:txBody>
      </p:sp>
      <p:sp>
        <p:nvSpPr>
          <p:cNvPr id="9" name="Text Placeholder 7"/>
          <p:cNvSpPr>
            <a:spLocks noGrp="1"/>
          </p:cNvSpPr>
          <p:nvPr>
            <p:ph type="body" sz="quarter" idx="28"/>
          </p:nvPr>
        </p:nvSpPr>
        <p:spPr>
          <a:xfrm>
            <a:off x="3260887" y="4612777"/>
            <a:ext cx="2694630" cy="313543"/>
          </a:xfrm>
        </p:spPr>
        <p:txBody>
          <a:bodyPr anchor="ctr">
            <a:normAutofit/>
          </a:bodyPr>
          <a:lstStyle>
            <a:lvl1pPr marL="0" indent="0" algn="ctr">
              <a:lnSpc>
                <a:spcPct val="80000"/>
              </a:lnSpc>
              <a:buNone/>
              <a:defRPr sz="1600" b="1" baseline="0">
                <a:solidFill>
                  <a:schemeClr val="accent1"/>
                </a:solidFill>
              </a:defRPr>
            </a:lvl1pPr>
          </a:lstStyle>
          <a:p>
            <a:pPr lvl="0"/>
            <a:r>
              <a:rPr lang="en-US"/>
              <a:t>Edit Master text styles</a:t>
            </a:r>
          </a:p>
        </p:txBody>
      </p:sp>
      <p:sp>
        <p:nvSpPr>
          <p:cNvPr id="10" name="Text Placeholder 9"/>
          <p:cNvSpPr>
            <a:spLocks noGrp="1"/>
          </p:cNvSpPr>
          <p:nvPr>
            <p:ph type="body" sz="quarter" idx="29"/>
          </p:nvPr>
        </p:nvSpPr>
        <p:spPr>
          <a:xfrm>
            <a:off x="3265804" y="5029681"/>
            <a:ext cx="2694630" cy="1104419"/>
          </a:xfrm>
        </p:spPr>
        <p:txBody>
          <a:bodyPr>
            <a:normAutofit/>
          </a:bodyPr>
          <a:lstStyle>
            <a:lvl1pPr marL="0" indent="0" algn="ctr">
              <a:buNone/>
              <a:defRPr sz="1400"/>
            </a:lvl1pPr>
            <a:lvl2pPr marL="609494" indent="0">
              <a:buNone/>
              <a:defRPr/>
            </a:lvl2pPr>
            <a:lvl3pPr marL="1218986" indent="0">
              <a:buNone/>
              <a:defRPr/>
            </a:lvl3pPr>
            <a:lvl4pPr marL="1828480" indent="0">
              <a:buNone/>
              <a:defRPr/>
            </a:lvl4pPr>
            <a:lvl5pPr marL="2437973" indent="0">
              <a:buNone/>
              <a:defRPr/>
            </a:lvl5pPr>
          </a:lstStyle>
          <a:p>
            <a:pPr lvl="0"/>
            <a:r>
              <a:rPr lang="en-US"/>
              <a:t>Edit Master text styles</a:t>
            </a:r>
          </a:p>
        </p:txBody>
      </p:sp>
      <p:sp>
        <p:nvSpPr>
          <p:cNvPr id="11" name="Text Placeholder 7"/>
          <p:cNvSpPr>
            <a:spLocks noGrp="1"/>
          </p:cNvSpPr>
          <p:nvPr>
            <p:ph type="body" sz="quarter" idx="30"/>
          </p:nvPr>
        </p:nvSpPr>
        <p:spPr>
          <a:xfrm>
            <a:off x="9190983" y="4612777"/>
            <a:ext cx="2694630" cy="313543"/>
          </a:xfrm>
        </p:spPr>
        <p:txBody>
          <a:bodyPr anchor="ctr">
            <a:normAutofit/>
          </a:bodyPr>
          <a:lstStyle>
            <a:lvl1pPr marL="0" indent="0" algn="ctr">
              <a:lnSpc>
                <a:spcPct val="80000"/>
              </a:lnSpc>
              <a:buNone/>
              <a:defRPr sz="1600" b="1" baseline="0">
                <a:solidFill>
                  <a:schemeClr val="accent1"/>
                </a:solidFill>
              </a:defRPr>
            </a:lvl1pPr>
          </a:lstStyle>
          <a:p>
            <a:pPr lvl="0"/>
            <a:r>
              <a:rPr lang="en-US"/>
              <a:t>Edit Master text styles</a:t>
            </a:r>
          </a:p>
        </p:txBody>
      </p:sp>
      <p:sp>
        <p:nvSpPr>
          <p:cNvPr id="12" name="Text Placeholder 9"/>
          <p:cNvSpPr>
            <a:spLocks noGrp="1"/>
          </p:cNvSpPr>
          <p:nvPr>
            <p:ph type="body" sz="quarter" idx="31"/>
          </p:nvPr>
        </p:nvSpPr>
        <p:spPr>
          <a:xfrm>
            <a:off x="9190983" y="5029681"/>
            <a:ext cx="2694630" cy="1104419"/>
          </a:xfrm>
        </p:spPr>
        <p:txBody>
          <a:bodyPr>
            <a:normAutofit/>
          </a:bodyPr>
          <a:lstStyle>
            <a:lvl1pPr marL="0" indent="0" algn="ctr">
              <a:buNone/>
              <a:defRPr sz="1400"/>
            </a:lvl1pPr>
            <a:lvl2pPr marL="609494" indent="0">
              <a:buNone/>
              <a:defRPr/>
            </a:lvl2pPr>
            <a:lvl3pPr marL="1218986" indent="0">
              <a:buNone/>
              <a:defRPr/>
            </a:lvl3pPr>
            <a:lvl4pPr marL="1828480" indent="0">
              <a:buNone/>
              <a:defRPr/>
            </a:lvl4pPr>
            <a:lvl5pPr marL="2437973" indent="0">
              <a:buNone/>
              <a:defRPr/>
            </a:lvl5pPr>
          </a:lstStyle>
          <a:p>
            <a:pPr lvl="0"/>
            <a:r>
              <a:rPr lang="en-US"/>
              <a:t>Edit Master text styles</a:t>
            </a:r>
          </a:p>
        </p:txBody>
      </p:sp>
      <p:sp>
        <p:nvSpPr>
          <p:cNvPr id="13" name="Text Placeholder 7"/>
          <p:cNvSpPr>
            <a:spLocks noGrp="1"/>
          </p:cNvSpPr>
          <p:nvPr>
            <p:ph type="body" sz="quarter" idx="32"/>
          </p:nvPr>
        </p:nvSpPr>
        <p:spPr>
          <a:xfrm>
            <a:off x="6225935" y="4612777"/>
            <a:ext cx="2694630" cy="313543"/>
          </a:xfrm>
        </p:spPr>
        <p:txBody>
          <a:bodyPr anchor="ctr">
            <a:normAutofit/>
          </a:bodyPr>
          <a:lstStyle>
            <a:lvl1pPr marL="0" indent="0" algn="ctr">
              <a:lnSpc>
                <a:spcPct val="80000"/>
              </a:lnSpc>
              <a:buNone/>
              <a:defRPr sz="1600" b="1" baseline="0">
                <a:solidFill>
                  <a:schemeClr val="accent1"/>
                </a:solidFill>
              </a:defRPr>
            </a:lvl1pPr>
          </a:lstStyle>
          <a:p>
            <a:pPr lvl="0"/>
            <a:r>
              <a:rPr lang="en-US"/>
              <a:t>Edit Master text styles</a:t>
            </a:r>
          </a:p>
        </p:txBody>
      </p:sp>
      <p:sp>
        <p:nvSpPr>
          <p:cNvPr id="14" name="Text Placeholder 9"/>
          <p:cNvSpPr>
            <a:spLocks noGrp="1"/>
          </p:cNvSpPr>
          <p:nvPr>
            <p:ph type="body" sz="quarter" idx="33"/>
          </p:nvPr>
        </p:nvSpPr>
        <p:spPr>
          <a:xfrm>
            <a:off x="6228394" y="5029681"/>
            <a:ext cx="2694630" cy="1104419"/>
          </a:xfrm>
        </p:spPr>
        <p:txBody>
          <a:bodyPr>
            <a:normAutofit/>
          </a:bodyPr>
          <a:lstStyle>
            <a:lvl1pPr marL="0" indent="0" algn="ctr">
              <a:buNone/>
              <a:defRPr sz="1400"/>
            </a:lvl1pPr>
            <a:lvl2pPr marL="609494" indent="0">
              <a:buNone/>
              <a:defRPr/>
            </a:lvl2pPr>
            <a:lvl3pPr marL="1218986" indent="0">
              <a:buNone/>
              <a:defRPr/>
            </a:lvl3pPr>
            <a:lvl4pPr marL="1828480" indent="0">
              <a:buNone/>
              <a:defRPr/>
            </a:lvl4pPr>
            <a:lvl5pPr marL="2437973" indent="0">
              <a:buNone/>
              <a:defRPr/>
            </a:lvl5pPr>
          </a:lstStyle>
          <a:p>
            <a:pPr lvl="0"/>
            <a:r>
              <a:rPr lang="en-US"/>
              <a:t>Edit Master text styles</a:t>
            </a:r>
          </a:p>
        </p:txBody>
      </p:sp>
      <p:sp>
        <p:nvSpPr>
          <p:cNvPr id="15" name="Text Placeholder 3"/>
          <p:cNvSpPr>
            <a:spLocks noGrp="1"/>
          </p:cNvSpPr>
          <p:nvPr>
            <p:ph type="body" sz="quarter" idx="19"/>
          </p:nvPr>
        </p:nvSpPr>
        <p:spPr>
          <a:xfrm>
            <a:off x="303213" y="914400"/>
            <a:ext cx="11582400" cy="495300"/>
          </a:xfrm>
        </p:spPr>
        <p:txBody>
          <a:bodyPr wrap="none">
            <a:noAutofit/>
          </a:bodyPr>
          <a:lstStyle>
            <a:lvl1pPr marL="0" indent="0">
              <a:buNone/>
              <a:defRPr b="1">
                <a:solidFill>
                  <a:schemeClr val="bg1"/>
                </a:solidFill>
              </a:defRPr>
            </a:lvl1pPr>
          </a:lstStyle>
          <a:p>
            <a:pPr lvl="0"/>
            <a:r>
              <a:rPr lang="en-US"/>
              <a:t>Edit Master text styles</a:t>
            </a:r>
          </a:p>
        </p:txBody>
      </p:sp>
    </p:spTree>
    <p:extLst>
      <p:ext uri="{BB962C8B-B14F-4D97-AF65-F5344CB8AC3E}">
        <p14:creationId xmlns:p14="http://schemas.microsoft.com/office/powerpoint/2010/main" val="23446787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creen_Shot_Center_Dark">
    <p:spTree>
      <p:nvGrpSpPr>
        <p:cNvPr id="1" name=""/>
        <p:cNvGrpSpPr/>
        <p:nvPr/>
      </p:nvGrpSpPr>
      <p:grpSpPr>
        <a:xfrm>
          <a:off x="0" y="0"/>
          <a:ext cx="0" cy="0"/>
          <a:chOff x="0" y="0"/>
          <a:chExt cx="0" cy="0"/>
        </a:xfrm>
      </p:grpSpPr>
      <p:pic>
        <p:nvPicPr>
          <p:cNvPr id="5" name="Picture 7">
            <a:extLst>
              <a:ext uri="{FF2B5EF4-FFF2-40B4-BE49-F238E27FC236}">
                <a16:creationId xmlns:a16="http://schemas.microsoft.com/office/drawing/2014/main" id="{F8965286-F0D0-A046-9A17-CF2DE18928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5313" y="1562100"/>
            <a:ext cx="5918200" cy="460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a:extLst>
              <a:ext uri="{FF2B5EF4-FFF2-40B4-BE49-F238E27FC236}">
                <a16:creationId xmlns:a16="http://schemas.microsoft.com/office/drawing/2014/main" id="{1DE31661-CC24-1346-BC37-4F8546C7FC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87138" y="6124575"/>
            <a:ext cx="576262"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endParaRPr lang="en-US" dirty="0"/>
          </a:p>
        </p:txBody>
      </p:sp>
      <p:sp>
        <p:nvSpPr>
          <p:cNvPr id="8" name="Picture Placeholder 7"/>
          <p:cNvSpPr>
            <a:spLocks noGrp="1"/>
          </p:cNvSpPr>
          <p:nvPr>
            <p:ph type="pic" sz="quarter" idx="17"/>
          </p:nvPr>
        </p:nvSpPr>
        <p:spPr>
          <a:xfrm>
            <a:off x="3522689" y="1803400"/>
            <a:ext cx="5158840" cy="2903772"/>
          </a:xfrm>
          <a:solidFill>
            <a:schemeClr val="tx1">
              <a:lumMod val="75000"/>
            </a:schemeClr>
          </a:solidFill>
        </p:spPr>
        <p:txBody>
          <a:bodyPr rtlCol="0" anchor="ctr">
            <a:normAutofit/>
          </a:bodyPr>
          <a:lstStyle>
            <a:lvl1pPr marL="0" indent="0" algn="ctr">
              <a:buNone/>
              <a:defRPr>
                <a:solidFill>
                  <a:schemeClr val="bg1"/>
                </a:solidFill>
              </a:defRPr>
            </a:lvl1pPr>
          </a:lstStyle>
          <a:p>
            <a:pPr lvl="0"/>
            <a:r>
              <a:rPr lang="en-US" noProof="0"/>
              <a:t>Click icon to add picture</a:t>
            </a:r>
            <a:endParaRPr lang="en-US" noProof="0" dirty="0"/>
          </a:p>
        </p:txBody>
      </p:sp>
      <p:sp>
        <p:nvSpPr>
          <p:cNvPr id="10" name="Text Placeholder 3"/>
          <p:cNvSpPr>
            <a:spLocks noGrp="1"/>
          </p:cNvSpPr>
          <p:nvPr>
            <p:ph type="body" sz="quarter" idx="19"/>
          </p:nvPr>
        </p:nvSpPr>
        <p:spPr>
          <a:xfrm>
            <a:off x="303213" y="914400"/>
            <a:ext cx="11582400" cy="495300"/>
          </a:xfrm>
        </p:spPr>
        <p:txBody>
          <a:bodyPr wrap="none">
            <a:noAutofit/>
          </a:bodyPr>
          <a:lstStyle>
            <a:lvl1pPr marL="0" indent="0">
              <a:buNone/>
              <a:defRPr b="1">
                <a:solidFill>
                  <a:schemeClr val="bg1"/>
                </a:solidFill>
              </a:defRPr>
            </a:lvl1pPr>
          </a:lstStyle>
          <a:p>
            <a:pPr lvl="0"/>
            <a:r>
              <a:rPr lang="en-US"/>
              <a:t>Edit Master text styles</a:t>
            </a:r>
          </a:p>
        </p:txBody>
      </p:sp>
    </p:spTree>
    <p:extLst>
      <p:ext uri="{BB962C8B-B14F-4D97-AF65-F5344CB8AC3E}">
        <p14:creationId xmlns:p14="http://schemas.microsoft.com/office/powerpoint/2010/main" val="26366514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creen_Shot_Text_Dark">
    <p:spTree>
      <p:nvGrpSpPr>
        <p:cNvPr id="1" name=""/>
        <p:cNvGrpSpPr/>
        <p:nvPr/>
      </p:nvGrpSpPr>
      <p:grpSpPr>
        <a:xfrm>
          <a:off x="0" y="0"/>
          <a:ext cx="0" cy="0"/>
          <a:chOff x="0" y="0"/>
          <a:chExt cx="0" cy="0"/>
        </a:xfrm>
      </p:grpSpPr>
      <p:pic>
        <p:nvPicPr>
          <p:cNvPr id="6" name="Picture 7">
            <a:extLst>
              <a:ext uri="{FF2B5EF4-FFF2-40B4-BE49-F238E27FC236}">
                <a16:creationId xmlns:a16="http://schemas.microsoft.com/office/drawing/2014/main" id="{C53FB033-F32F-554E-88C0-97F49C0EEF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4088" y="1528763"/>
            <a:ext cx="5919787" cy="460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9A59E3A0-DA67-F141-9413-7FE39483D5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87138" y="6124575"/>
            <a:ext cx="576262"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endParaRPr lang="en-US" dirty="0"/>
          </a:p>
        </p:txBody>
      </p:sp>
      <p:sp>
        <p:nvSpPr>
          <p:cNvPr id="8" name="Picture Placeholder 7"/>
          <p:cNvSpPr>
            <a:spLocks noGrp="1"/>
          </p:cNvSpPr>
          <p:nvPr>
            <p:ph type="pic" sz="quarter" idx="17"/>
          </p:nvPr>
        </p:nvSpPr>
        <p:spPr>
          <a:xfrm>
            <a:off x="6430780" y="1769452"/>
            <a:ext cx="5136745" cy="2894013"/>
          </a:xfrm>
          <a:solidFill>
            <a:schemeClr val="tx1">
              <a:lumMod val="75000"/>
            </a:schemeClr>
          </a:solidFill>
        </p:spPr>
        <p:txBody>
          <a:bodyPr rtlCol="0" anchor="ctr">
            <a:normAutofit/>
          </a:bodyPr>
          <a:lstStyle>
            <a:lvl1pPr marL="0" indent="0" algn="ctr">
              <a:buNone/>
              <a:defRPr>
                <a:solidFill>
                  <a:schemeClr val="bg1"/>
                </a:solidFill>
              </a:defRPr>
            </a:lvl1pPr>
          </a:lstStyle>
          <a:p>
            <a:pPr lvl="0"/>
            <a:r>
              <a:rPr lang="en-US" noProof="0"/>
              <a:t>Click icon to add picture</a:t>
            </a:r>
            <a:endParaRPr lang="en-US" noProof="0" dirty="0"/>
          </a:p>
        </p:txBody>
      </p:sp>
      <p:sp>
        <p:nvSpPr>
          <p:cNvPr id="9" name="Text Placeholder 8"/>
          <p:cNvSpPr>
            <a:spLocks noGrp="1"/>
          </p:cNvSpPr>
          <p:nvPr>
            <p:ph type="body" sz="quarter" idx="18"/>
          </p:nvPr>
        </p:nvSpPr>
        <p:spPr>
          <a:xfrm>
            <a:off x="303213" y="1562100"/>
            <a:ext cx="5791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3"/>
          <p:cNvSpPr>
            <a:spLocks noGrp="1"/>
          </p:cNvSpPr>
          <p:nvPr>
            <p:ph type="body" sz="quarter" idx="19"/>
          </p:nvPr>
        </p:nvSpPr>
        <p:spPr>
          <a:xfrm>
            <a:off x="303213" y="914400"/>
            <a:ext cx="11582400" cy="495300"/>
          </a:xfrm>
        </p:spPr>
        <p:txBody>
          <a:bodyPr wrap="none">
            <a:noAutofit/>
          </a:bodyPr>
          <a:lstStyle>
            <a:lvl1pPr marL="0" indent="0">
              <a:buNone/>
              <a:defRPr b="1">
                <a:solidFill>
                  <a:schemeClr val="bg1"/>
                </a:solidFill>
              </a:defRPr>
            </a:lvl1pPr>
          </a:lstStyle>
          <a:p>
            <a:pPr lvl="0"/>
            <a:r>
              <a:rPr lang="en-US"/>
              <a:t>Edit Master text styles</a:t>
            </a:r>
          </a:p>
        </p:txBody>
      </p:sp>
    </p:spTree>
    <p:extLst>
      <p:ext uri="{BB962C8B-B14F-4D97-AF65-F5344CB8AC3E}">
        <p14:creationId xmlns:p14="http://schemas.microsoft.com/office/powerpoint/2010/main" val="2841004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Divider">
    <p:bg>
      <p:bgPr>
        <a:solidFill>
          <a:schemeClr val="accent2"/>
        </a:solidFill>
        <a:effectLst/>
      </p:bgPr>
    </p:bg>
    <p:spTree>
      <p:nvGrpSpPr>
        <p:cNvPr id="1" name=""/>
        <p:cNvGrpSpPr/>
        <p:nvPr/>
      </p:nvGrpSpPr>
      <p:grpSpPr>
        <a:xfrm>
          <a:off x="0" y="0"/>
          <a:ext cx="0" cy="0"/>
          <a:chOff x="0" y="0"/>
          <a:chExt cx="0" cy="0"/>
        </a:xfrm>
      </p:grpSpPr>
      <p:pic>
        <p:nvPicPr>
          <p:cNvPr id="4" name="Picture 8">
            <a:extLst>
              <a:ext uri="{FF2B5EF4-FFF2-40B4-BE49-F238E27FC236}">
                <a16:creationId xmlns:a16="http://schemas.microsoft.com/office/drawing/2014/main" id="{B744E00F-4CD2-7B42-AC40-410350F540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12"/>
          <p:cNvSpPr>
            <a:spLocks noGrp="1"/>
          </p:cNvSpPr>
          <p:nvPr>
            <p:ph type="body" sz="quarter" idx="16"/>
          </p:nvPr>
        </p:nvSpPr>
        <p:spPr>
          <a:xfrm>
            <a:off x="303214" y="4052888"/>
            <a:ext cx="8231186" cy="1128712"/>
          </a:xfrm>
          <a:prstGeom prst="rect">
            <a:avLst/>
          </a:prstGeom>
        </p:spPr>
        <p:txBody>
          <a:bodyPr/>
          <a:lstStyle>
            <a:lvl1pPr marL="0" indent="0">
              <a:buNone/>
              <a:defRPr i="0">
                <a:solidFill>
                  <a:srgbClr val="FFFFFF"/>
                </a:solidFill>
              </a:defRPr>
            </a:lvl1pPr>
            <a:lvl2pPr marL="609494" indent="0">
              <a:buNone/>
              <a:defRPr>
                <a:solidFill>
                  <a:srgbClr val="FFFFFF"/>
                </a:solidFill>
              </a:defRPr>
            </a:lvl2pPr>
            <a:lvl3pPr marL="1218986" indent="0">
              <a:buNone/>
              <a:defRPr>
                <a:solidFill>
                  <a:srgbClr val="FFFFFF"/>
                </a:solidFill>
              </a:defRPr>
            </a:lvl3pPr>
            <a:lvl4pPr marL="1828480" indent="0">
              <a:buNone/>
              <a:defRPr>
                <a:solidFill>
                  <a:srgbClr val="FFFFFF"/>
                </a:solidFill>
              </a:defRPr>
            </a:lvl4pPr>
            <a:lvl5pPr marL="2437973" indent="0">
              <a:buNone/>
              <a:defRPr>
                <a:solidFill>
                  <a:srgbClr val="FFFFFF"/>
                </a:solidFill>
              </a:defRPr>
            </a:lvl5pPr>
          </a:lstStyle>
          <a:p>
            <a:pPr lvl="0"/>
            <a:r>
              <a:rPr lang="zh-TW" altLang="en-US"/>
              <a:t>按一下以編輯母片文字樣式</a:t>
            </a:r>
          </a:p>
        </p:txBody>
      </p:sp>
      <p:sp>
        <p:nvSpPr>
          <p:cNvPr id="3" name="Title 2"/>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257505024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7" name="Picture 5">
            <a:extLst>
              <a:ext uri="{FF2B5EF4-FFF2-40B4-BE49-F238E27FC236}">
                <a16:creationId xmlns:a16="http://schemas.microsoft.com/office/drawing/2014/main" id="{70F3CD5F-2BEC-F942-BCBF-C4315DBF88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7138" y="6124575"/>
            <a:ext cx="576262"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5" name="Picture Placeholder 5"/>
          <p:cNvSpPr>
            <a:spLocks noGrp="1"/>
          </p:cNvSpPr>
          <p:nvPr>
            <p:ph type="pic" sz="quarter" idx="12"/>
          </p:nvPr>
        </p:nvSpPr>
        <p:spPr>
          <a:xfrm>
            <a:off x="2761668" y="1562100"/>
            <a:ext cx="6665489" cy="3750315"/>
          </a:xfrm>
          <a:solidFill>
            <a:schemeClr val="accent6"/>
          </a:solidFill>
          <a:ln>
            <a:solidFill>
              <a:schemeClr val="accent6">
                <a:lumMod val="20000"/>
                <a:lumOff val="80000"/>
              </a:schemeClr>
            </a:solidFill>
          </a:ln>
        </p:spPr>
        <p:txBody>
          <a:bodyPr rtlCol="0" anchor="ctr">
            <a:normAutofit/>
          </a:bodyPr>
          <a:lstStyle>
            <a:lvl1pPr marL="0" indent="0" algn="ctr">
              <a:buNone/>
              <a:defRPr baseline="0"/>
            </a:lvl1pPr>
          </a:lstStyle>
          <a:p>
            <a:pPr lvl="0"/>
            <a:r>
              <a:rPr lang="en-US" noProof="0"/>
              <a:t>Click icon to add picture</a:t>
            </a:r>
            <a:endParaRPr lang="en-US" noProof="0" dirty="0"/>
          </a:p>
        </p:txBody>
      </p:sp>
      <p:sp>
        <p:nvSpPr>
          <p:cNvPr id="6" name="Text Placeholder 3"/>
          <p:cNvSpPr>
            <a:spLocks noGrp="1"/>
          </p:cNvSpPr>
          <p:nvPr>
            <p:ph type="body" sz="quarter" idx="19"/>
          </p:nvPr>
        </p:nvSpPr>
        <p:spPr>
          <a:xfrm>
            <a:off x="303213" y="914400"/>
            <a:ext cx="11582400" cy="495300"/>
          </a:xfrm>
        </p:spPr>
        <p:txBody>
          <a:bodyPr wrap="none">
            <a:noAutofit/>
          </a:bodyPr>
          <a:lstStyle>
            <a:lvl1pPr marL="0" indent="0">
              <a:buNone/>
              <a:defRPr b="1"/>
            </a:lvl1pPr>
          </a:lstStyle>
          <a:p>
            <a:pPr lvl="0"/>
            <a:r>
              <a:rPr lang="en-US"/>
              <a:t>Edit Master text styles</a:t>
            </a:r>
          </a:p>
        </p:txBody>
      </p:sp>
    </p:spTree>
    <p:extLst>
      <p:ext uri="{BB962C8B-B14F-4D97-AF65-F5344CB8AC3E}">
        <p14:creationId xmlns:p14="http://schemas.microsoft.com/office/powerpoint/2010/main" val="35470287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_2column_Text/Text_Titles_Dark">
    <p:spTree>
      <p:nvGrpSpPr>
        <p:cNvPr id="1" name=""/>
        <p:cNvGrpSpPr/>
        <p:nvPr/>
      </p:nvGrpSpPr>
      <p:grpSpPr>
        <a:xfrm>
          <a:off x="0" y="0"/>
          <a:ext cx="0" cy="0"/>
          <a:chOff x="0" y="0"/>
          <a:chExt cx="0" cy="0"/>
        </a:xfrm>
      </p:grpSpPr>
      <p:pic>
        <p:nvPicPr>
          <p:cNvPr id="7" name="Picture 5">
            <a:extLst>
              <a:ext uri="{FF2B5EF4-FFF2-40B4-BE49-F238E27FC236}">
                <a16:creationId xmlns:a16="http://schemas.microsoft.com/office/drawing/2014/main" id="{C47C4DAA-47CD-F340-8381-F6FB5E7F9E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7138" y="6124575"/>
            <a:ext cx="576262"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2"/>
          <p:cNvSpPr>
            <a:spLocks noGrp="1"/>
          </p:cNvSpPr>
          <p:nvPr>
            <p:ph type="body" idx="1"/>
          </p:nvPr>
        </p:nvSpPr>
        <p:spPr>
          <a:xfrm>
            <a:off x="303213" y="1562100"/>
            <a:ext cx="5691742" cy="811967"/>
          </a:xfrm>
        </p:spPr>
        <p:txBody>
          <a:bodyPr anchor="ctr">
            <a:normAutofit/>
          </a:bodyPr>
          <a:lstStyle>
            <a:lvl1pPr marL="0" indent="0">
              <a:buNone/>
              <a:defRPr sz="2700" b="1" i="0" baseline="0">
                <a:solidFill>
                  <a:schemeClr val="accent1"/>
                </a:solidFill>
                <a:latin typeface="Arial"/>
                <a:cs typeface="Aria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Edit Master text styles</a:t>
            </a:r>
          </a:p>
        </p:txBody>
      </p:sp>
      <p:sp>
        <p:nvSpPr>
          <p:cNvPr id="11" name="Text Placeholder 2"/>
          <p:cNvSpPr>
            <a:spLocks noGrp="1"/>
          </p:cNvSpPr>
          <p:nvPr>
            <p:ph type="body" idx="12"/>
          </p:nvPr>
        </p:nvSpPr>
        <p:spPr>
          <a:xfrm>
            <a:off x="6198102" y="1562100"/>
            <a:ext cx="5687510" cy="811967"/>
          </a:xfrm>
        </p:spPr>
        <p:txBody>
          <a:bodyPr anchor="ctr">
            <a:normAutofit/>
          </a:bodyPr>
          <a:lstStyle>
            <a:lvl1pPr marL="0" indent="0">
              <a:buNone/>
              <a:defRPr sz="2700" b="1" i="0">
                <a:solidFill>
                  <a:schemeClr val="accent1"/>
                </a:solidFill>
                <a:latin typeface="Arial"/>
                <a:cs typeface="Aria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Edit Master text styles</a:t>
            </a:r>
          </a:p>
        </p:txBody>
      </p:sp>
      <p:sp>
        <p:nvSpPr>
          <p:cNvPr id="8" name="Text Placeholder 7"/>
          <p:cNvSpPr>
            <a:spLocks noGrp="1"/>
          </p:cNvSpPr>
          <p:nvPr>
            <p:ph type="body" sz="quarter" idx="14"/>
          </p:nvPr>
        </p:nvSpPr>
        <p:spPr>
          <a:xfrm>
            <a:off x="303213" y="2374066"/>
            <a:ext cx="5691743" cy="37600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7"/>
          <p:cNvSpPr>
            <a:spLocks noGrp="1"/>
          </p:cNvSpPr>
          <p:nvPr>
            <p:ph type="body" sz="quarter" idx="15"/>
          </p:nvPr>
        </p:nvSpPr>
        <p:spPr>
          <a:xfrm>
            <a:off x="6198103" y="2374066"/>
            <a:ext cx="5687510" cy="376003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616709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_2column_Text/Content_Dar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FE5DB4-2F8A-5E4F-8CC6-B7B537EB77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7138" y="6124575"/>
            <a:ext cx="576262"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7"/>
          <p:cNvSpPr>
            <a:spLocks noGrp="1"/>
          </p:cNvSpPr>
          <p:nvPr>
            <p:ph type="body" sz="quarter" idx="14"/>
          </p:nvPr>
        </p:nvSpPr>
        <p:spPr>
          <a:xfrm>
            <a:off x="303213" y="1562100"/>
            <a:ext cx="5691743" cy="45719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p>
            <a:r>
              <a:rPr lang="en-US"/>
              <a:t>Click to edit Master title style</a:t>
            </a:r>
            <a:endParaRPr lang="en-US" dirty="0"/>
          </a:p>
        </p:txBody>
      </p:sp>
      <p:sp>
        <p:nvSpPr>
          <p:cNvPr id="5" name="Content Placeholder 4"/>
          <p:cNvSpPr>
            <a:spLocks noGrp="1"/>
          </p:cNvSpPr>
          <p:nvPr>
            <p:ph sz="quarter" idx="20"/>
          </p:nvPr>
        </p:nvSpPr>
        <p:spPr>
          <a:xfrm>
            <a:off x="6213475" y="1562100"/>
            <a:ext cx="5672138" cy="4572000"/>
          </a:xfrm>
          <a:solidFill>
            <a:schemeClr val="tx1">
              <a:lumMod val="75000"/>
            </a:schemeClr>
          </a:solidFill>
        </p:spPr>
        <p:txBody>
          <a:bodyPr anchor="ctr"/>
          <a:lstStyle>
            <a:lvl1pPr marL="0" indent="0" algn="ctr">
              <a:buNone/>
              <a:defRPr>
                <a:solidFill>
                  <a:schemeClr val="bg1"/>
                </a:solidFill>
              </a:defRPr>
            </a:lvl1pPr>
            <a:lvl2pPr marL="609494" indent="0" algn="ctr">
              <a:buNone/>
              <a:defRPr/>
            </a:lvl2pPr>
            <a:lvl3pPr marL="1218986" indent="0" algn="ctr">
              <a:buNone/>
              <a:defRPr/>
            </a:lvl3pPr>
            <a:lvl4pPr marL="1828480" indent="0" algn="ctr">
              <a:buNone/>
              <a:defRPr/>
            </a:lvl4pPr>
            <a:lvl5pPr marL="2437973" indent="0" algn="ctr">
              <a:buNone/>
              <a:defRPr/>
            </a:lvl5pPr>
          </a:lstStyle>
          <a:p>
            <a:pPr lvl="0"/>
            <a:r>
              <a:rPr lang="en-US"/>
              <a:t>Edit Master text styles</a:t>
            </a:r>
          </a:p>
        </p:txBody>
      </p:sp>
      <p:sp>
        <p:nvSpPr>
          <p:cNvPr id="8" name="Text Placeholder 3"/>
          <p:cNvSpPr>
            <a:spLocks noGrp="1"/>
          </p:cNvSpPr>
          <p:nvPr>
            <p:ph type="body" sz="quarter" idx="19"/>
          </p:nvPr>
        </p:nvSpPr>
        <p:spPr>
          <a:xfrm>
            <a:off x="303213" y="914400"/>
            <a:ext cx="11582400" cy="495300"/>
          </a:xfrm>
        </p:spPr>
        <p:txBody>
          <a:bodyPr wrap="none">
            <a:noAutofit/>
          </a:bodyPr>
          <a:lstStyle>
            <a:lvl1pPr marL="0" indent="0">
              <a:buNone/>
              <a:defRPr b="1">
                <a:solidFill>
                  <a:schemeClr val="bg1"/>
                </a:solidFill>
              </a:defRPr>
            </a:lvl1pPr>
          </a:lstStyle>
          <a:p>
            <a:pPr lvl="0"/>
            <a:r>
              <a:rPr lang="en-US"/>
              <a:t>Edit Master text styles</a:t>
            </a:r>
          </a:p>
        </p:txBody>
      </p:sp>
    </p:spTree>
    <p:extLst>
      <p:ext uri="{BB962C8B-B14F-4D97-AF65-F5344CB8AC3E}">
        <p14:creationId xmlns:p14="http://schemas.microsoft.com/office/powerpoint/2010/main" val="32379750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_2column_Content/Content_Dark">
    <p:spTree>
      <p:nvGrpSpPr>
        <p:cNvPr id="1" name=""/>
        <p:cNvGrpSpPr/>
        <p:nvPr/>
      </p:nvGrpSpPr>
      <p:grpSpPr>
        <a:xfrm>
          <a:off x="0" y="0"/>
          <a:ext cx="0" cy="0"/>
          <a:chOff x="0" y="0"/>
          <a:chExt cx="0" cy="0"/>
        </a:xfrm>
      </p:grpSpPr>
      <p:pic>
        <p:nvPicPr>
          <p:cNvPr id="9" name="Picture 5">
            <a:extLst>
              <a:ext uri="{FF2B5EF4-FFF2-40B4-BE49-F238E27FC236}">
                <a16:creationId xmlns:a16="http://schemas.microsoft.com/office/drawing/2014/main" id="{2D842B34-F891-6F4D-B196-2FD46F4D1D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7138" y="6124575"/>
            <a:ext cx="576262"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7"/>
          <p:cNvSpPr>
            <a:spLocks noGrp="1"/>
          </p:cNvSpPr>
          <p:nvPr>
            <p:ph sz="quarter" idx="12"/>
          </p:nvPr>
        </p:nvSpPr>
        <p:spPr>
          <a:xfrm>
            <a:off x="303213" y="1562100"/>
            <a:ext cx="5689626" cy="3894667"/>
          </a:xfrm>
          <a:solidFill>
            <a:schemeClr val="tx1">
              <a:lumMod val="75000"/>
            </a:schemeClr>
          </a:solidFill>
        </p:spPr>
        <p:txBody>
          <a:bodyPr anchor="ctr"/>
          <a:lstStyle>
            <a:lvl1pPr marL="0" indent="0" algn="ctr">
              <a:buNone/>
              <a:defRPr baseline="0">
                <a:solidFill>
                  <a:schemeClr val="bg1"/>
                </a:solidFill>
              </a:defRPr>
            </a:lvl1pPr>
            <a:lvl2pPr marL="609494" indent="0" algn="ctr">
              <a:buNone/>
              <a:defRPr/>
            </a:lvl2pPr>
            <a:lvl3pPr marL="1218986" indent="0" algn="ctr">
              <a:buNone/>
              <a:defRPr/>
            </a:lvl3pPr>
            <a:lvl4pPr marL="1828480" indent="0" algn="ctr">
              <a:buNone/>
              <a:defRPr/>
            </a:lvl4pPr>
            <a:lvl5pPr marL="2437973" indent="0" algn="ctr">
              <a:buNone/>
              <a:defRPr/>
            </a:lvl5pPr>
          </a:lstStyle>
          <a:p>
            <a:pPr lvl="0"/>
            <a:r>
              <a:rPr lang="en-US"/>
              <a:t>Edit Master text styles</a:t>
            </a:r>
          </a:p>
        </p:txBody>
      </p:sp>
      <p:sp>
        <p:nvSpPr>
          <p:cNvPr id="11" name="Content Placeholder 10"/>
          <p:cNvSpPr>
            <a:spLocks noGrp="1"/>
          </p:cNvSpPr>
          <p:nvPr>
            <p:ph sz="quarter" idx="13"/>
          </p:nvPr>
        </p:nvSpPr>
        <p:spPr>
          <a:xfrm>
            <a:off x="6189639" y="1562100"/>
            <a:ext cx="5695974" cy="3894667"/>
          </a:xfrm>
          <a:solidFill>
            <a:schemeClr val="tx1">
              <a:lumMod val="75000"/>
            </a:schemeClr>
          </a:solidFill>
        </p:spPr>
        <p:txBody>
          <a:bodyPr anchor="ctr"/>
          <a:lstStyle>
            <a:lvl1pPr marL="0" indent="0" algn="ctr">
              <a:buNone/>
              <a:defRPr baseline="0">
                <a:solidFill>
                  <a:schemeClr val="bg1"/>
                </a:solidFill>
              </a:defRPr>
            </a:lvl1pPr>
            <a:lvl2pPr marL="609494" indent="0" algn="ctr">
              <a:buNone/>
              <a:defRPr/>
            </a:lvl2pPr>
            <a:lvl3pPr marL="1218986" indent="0" algn="ctr">
              <a:buNone/>
              <a:defRPr/>
            </a:lvl3pPr>
            <a:lvl4pPr marL="1828480" indent="0" algn="ctr">
              <a:buNone/>
              <a:defRPr/>
            </a:lvl4pPr>
            <a:lvl5pPr marL="2437973" indent="0" algn="ctr">
              <a:buNone/>
              <a:defRPr/>
            </a:lvl5pPr>
          </a:lstStyle>
          <a:p>
            <a:pPr lvl="0"/>
            <a:r>
              <a:rPr lang="en-US"/>
              <a:t>Edit Master text styles</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4"/>
          </p:nvPr>
        </p:nvSpPr>
        <p:spPr>
          <a:xfrm>
            <a:off x="303213" y="5456238"/>
            <a:ext cx="5689600" cy="668337"/>
          </a:xfrm>
        </p:spPr>
        <p:txBody>
          <a:bodyPr>
            <a:normAutofit/>
          </a:bodyPr>
          <a:lstStyle>
            <a:lvl1pPr>
              <a:defRPr sz="1800" baseline="0"/>
            </a:lvl1pPr>
          </a:lstStyle>
          <a:p>
            <a:pPr lvl="0"/>
            <a:r>
              <a:rPr lang="en-US"/>
              <a:t>Edit Master text styles</a:t>
            </a:r>
          </a:p>
        </p:txBody>
      </p:sp>
      <p:sp>
        <p:nvSpPr>
          <p:cNvPr id="13" name="Text Placeholder 5"/>
          <p:cNvSpPr>
            <a:spLocks noGrp="1"/>
          </p:cNvSpPr>
          <p:nvPr>
            <p:ph type="body" sz="quarter" idx="15"/>
          </p:nvPr>
        </p:nvSpPr>
        <p:spPr>
          <a:xfrm>
            <a:off x="6189639" y="5455936"/>
            <a:ext cx="5695974" cy="668337"/>
          </a:xfrm>
        </p:spPr>
        <p:txBody>
          <a:bodyPr>
            <a:normAutofit/>
          </a:bodyPr>
          <a:lstStyle>
            <a:lvl1pPr>
              <a:defRPr sz="1800" baseline="0"/>
            </a:lvl1pPr>
          </a:lstStyle>
          <a:p>
            <a:pPr lvl="0"/>
            <a:r>
              <a:rPr lang="en-US"/>
              <a:t>Edit Master text styles</a:t>
            </a:r>
          </a:p>
        </p:txBody>
      </p:sp>
      <p:sp>
        <p:nvSpPr>
          <p:cNvPr id="10" name="Text Placeholder 3"/>
          <p:cNvSpPr>
            <a:spLocks noGrp="1"/>
          </p:cNvSpPr>
          <p:nvPr>
            <p:ph type="body" sz="quarter" idx="19"/>
          </p:nvPr>
        </p:nvSpPr>
        <p:spPr>
          <a:xfrm>
            <a:off x="303213" y="914400"/>
            <a:ext cx="11582400" cy="495300"/>
          </a:xfrm>
        </p:spPr>
        <p:txBody>
          <a:bodyPr wrap="none">
            <a:noAutofit/>
          </a:bodyPr>
          <a:lstStyle>
            <a:lvl1pPr marL="0" indent="0">
              <a:buNone/>
              <a:defRPr b="1">
                <a:solidFill>
                  <a:schemeClr val="bg1"/>
                </a:solidFill>
              </a:defRPr>
            </a:lvl1pPr>
          </a:lstStyle>
          <a:p>
            <a:pPr lvl="0"/>
            <a:r>
              <a:rPr lang="en-US"/>
              <a:t>Edit Master text styles</a:t>
            </a:r>
          </a:p>
        </p:txBody>
      </p:sp>
    </p:spTree>
    <p:extLst>
      <p:ext uri="{BB962C8B-B14F-4D97-AF65-F5344CB8AC3E}">
        <p14:creationId xmlns:p14="http://schemas.microsoft.com/office/powerpoint/2010/main" val="196588155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Content_2column_Text/FullContent_Dark">
    <p:spTree>
      <p:nvGrpSpPr>
        <p:cNvPr id="1" name=""/>
        <p:cNvGrpSpPr/>
        <p:nvPr/>
      </p:nvGrpSpPr>
      <p:grpSpPr>
        <a:xfrm>
          <a:off x="0" y="0"/>
          <a:ext cx="0" cy="0"/>
          <a:chOff x="0" y="0"/>
          <a:chExt cx="0" cy="0"/>
        </a:xfrm>
      </p:grpSpPr>
      <p:pic>
        <p:nvPicPr>
          <p:cNvPr id="7" name="Picture 5">
            <a:extLst>
              <a:ext uri="{FF2B5EF4-FFF2-40B4-BE49-F238E27FC236}">
                <a16:creationId xmlns:a16="http://schemas.microsoft.com/office/drawing/2014/main" id="{1C3FD995-26AE-644C-94C7-19A63A5F0D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7138" y="6124575"/>
            <a:ext cx="576262"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Placeholder 4"/>
          <p:cNvSpPr>
            <a:spLocks noGrp="1"/>
          </p:cNvSpPr>
          <p:nvPr>
            <p:ph type="pic" sz="quarter" idx="13"/>
          </p:nvPr>
        </p:nvSpPr>
        <p:spPr>
          <a:xfrm>
            <a:off x="6382011" y="0"/>
            <a:ext cx="5806814" cy="6858000"/>
          </a:xfrm>
          <a:solidFill>
            <a:schemeClr val="tx1">
              <a:lumMod val="75000"/>
            </a:schemeClr>
          </a:solidFill>
        </p:spPr>
        <p:txBody>
          <a:bodyPr rtlCol="0" anchor="ctr">
            <a:normAutofit/>
          </a:bodyPr>
          <a:lstStyle>
            <a:lvl1pPr marL="0" indent="0" algn="ctr">
              <a:buNone/>
              <a:defRPr baseline="0">
                <a:solidFill>
                  <a:schemeClr val="bg1"/>
                </a:solidFill>
              </a:defRPr>
            </a:lvl1pPr>
          </a:lstStyle>
          <a:p>
            <a:pPr lvl="0"/>
            <a:r>
              <a:rPr lang="en-US" noProof="0"/>
              <a:t>Click icon to add picture</a:t>
            </a:r>
            <a:endParaRPr lang="en-US" noProof="0" dirty="0"/>
          </a:p>
        </p:txBody>
      </p:sp>
      <p:sp>
        <p:nvSpPr>
          <p:cNvPr id="2" name="Title 1"/>
          <p:cNvSpPr>
            <a:spLocks noGrp="1"/>
          </p:cNvSpPr>
          <p:nvPr>
            <p:ph type="title"/>
          </p:nvPr>
        </p:nvSpPr>
        <p:spPr>
          <a:xfrm>
            <a:off x="303213" y="228600"/>
            <a:ext cx="5791200" cy="1333500"/>
          </a:xfrm>
        </p:spPr>
        <p:txBody>
          <a:bodyPr/>
          <a:lstStyle/>
          <a:p>
            <a:r>
              <a:rPr lang="en-US"/>
              <a:t>Click to edit Master title style</a:t>
            </a:r>
            <a:endParaRPr lang="en-US" dirty="0"/>
          </a:p>
        </p:txBody>
      </p:sp>
      <p:sp>
        <p:nvSpPr>
          <p:cNvPr id="6" name="Text Placeholder 5"/>
          <p:cNvSpPr>
            <a:spLocks noGrp="1"/>
          </p:cNvSpPr>
          <p:nvPr>
            <p:ph type="body" sz="quarter" idx="14"/>
          </p:nvPr>
        </p:nvSpPr>
        <p:spPr>
          <a:xfrm>
            <a:off x="303213" y="1562100"/>
            <a:ext cx="5791200" cy="4572000"/>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362212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25" name="Picture 5">
            <a:extLst>
              <a:ext uri="{FF2B5EF4-FFF2-40B4-BE49-F238E27FC236}">
                <a16:creationId xmlns:a16="http://schemas.microsoft.com/office/drawing/2014/main" id="{AE8DB9DC-B0E6-804D-B9AE-1F18AE7F2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7138" y="6124575"/>
            <a:ext cx="576262"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7"/>
          <p:cNvSpPr>
            <a:spLocks noGrp="1"/>
          </p:cNvSpPr>
          <p:nvPr>
            <p:ph type="body" sz="quarter" idx="26"/>
          </p:nvPr>
        </p:nvSpPr>
        <p:spPr>
          <a:xfrm>
            <a:off x="824603" y="1733770"/>
            <a:ext cx="4752975" cy="313543"/>
          </a:xfrm>
        </p:spPr>
        <p:txBody>
          <a:bodyPr anchor="ctr">
            <a:normAutofit/>
          </a:bodyPr>
          <a:lstStyle>
            <a:lvl1pPr marL="0" indent="0">
              <a:lnSpc>
                <a:spcPct val="80000"/>
              </a:lnSpc>
              <a:buNone/>
              <a:defRPr sz="1600" b="1" baseline="0"/>
            </a:lvl1pPr>
          </a:lstStyle>
          <a:p>
            <a:pPr lvl="0"/>
            <a:r>
              <a:rPr lang="en-US"/>
              <a:t>Edit Master text styles</a:t>
            </a:r>
          </a:p>
        </p:txBody>
      </p:sp>
      <p:sp>
        <p:nvSpPr>
          <p:cNvPr id="10" name="Text Placeholder 9"/>
          <p:cNvSpPr>
            <a:spLocks noGrp="1"/>
          </p:cNvSpPr>
          <p:nvPr>
            <p:ph type="body" sz="quarter" idx="27"/>
          </p:nvPr>
        </p:nvSpPr>
        <p:spPr>
          <a:xfrm>
            <a:off x="824603" y="2047313"/>
            <a:ext cx="4752975" cy="985529"/>
          </a:xfrm>
        </p:spPr>
        <p:txBody>
          <a:bodyPr>
            <a:normAutofit/>
          </a:bodyPr>
          <a:lstStyle>
            <a:lvl1pPr marL="0" indent="0">
              <a:buNone/>
              <a:defRPr sz="1400"/>
            </a:lvl1pPr>
            <a:lvl2pPr marL="609494" indent="0">
              <a:buNone/>
              <a:defRPr/>
            </a:lvl2pPr>
            <a:lvl3pPr marL="1218986" indent="0">
              <a:buNone/>
              <a:defRPr/>
            </a:lvl3pPr>
            <a:lvl4pPr marL="1828480" indent="0">
              <a:buNone/>
              <a:defRPr/>
            </a:lvl4pPr>
            <a:lvl5pPr marL="2437973" indent="0">
              <a:buNone/>
              <a:defRPr/>
            </a:lvl5pPr>
          </a:lstStyle>
          <a:p>
            <a:pPr lvl="0"/>
            <a:r>
              <a:rPr lang="en-US"/>
              <a:t>Edit Master text styles</a:t>
            </a:r>
          </a:p>
        </p:txBody>
      </p:sp>
      <p:sp>
        <p:nvSpPr>
          <p:cNvPr id="15" name="Text Placeholder 7"/>
          <p:cNvSpPr>
            <a:spLocks noGrp="1"/>
          </p:cNvSpPr>
          <p:nvPr>
            <p:ph type="body" sz="quarter" idx="28"/>
          </p:nvPr>
        </p:nvSpPr>
        <p:spPr>
          <a:xfrm>
            <a:off x="824603" y="3205977"/>
            <a:ext cx="4752975" cy="313543"/>
          </a:xfrm>
        </p:spPr>
        <p:txBody>
          <a:bodyPr anchor="ctr">
            <a:normAutofit/>
          </a:bodyPr>
          <a:lstStyle>
            <a:lvl1pPr marL="0" indent="0">
              <a:lnSpc>
                <a:spcPct val="80000"/>
              </a:lnSpc>
              <a:buNone/>
              <a:defRPr sz="1600" b="1" baseline="0"/>
            </a:lvl1pPr>
          </a:lstStyle>
          <a:p>
            <a:pPr lvl="0"/>
            <a:r>
              <a:rPr lang="en-US"/>
              <a:t>Edit Master text styles</a:t>
            </a:r>
          </a:p>
        </p:txBody>
      </p:sp>
      <p:sp>
        <p:nvSpPr>
          <p:cNvPr id="16" name="Text Placeholder 9"/>
          <p:cNvSpPr>
            <a:spLocks noGrp="1"/>
          </p:cNvSpPr>
          <p:nvPr>
            <p:ph type="body" sz="quarter" idx="29"/>
          </p:nvPr>
        </p:nvSpPr>
        <p:spPr>
          <a:xfrm>
            <a:off x="824603" y="3519520"/>
            <a:ext cx="4752975" cy="985529"/>
          </a:xfrm>
        </p:spPr>
        <p:txBody>
          <a:bodyPr>
            <a:normAutofit/>
          </a:bodyPr>
          <a:lstStyle>
            <a:lvl1pPr marL="0" indent="0">
              <a:buNone/>
              <a:defRPr sz="1400"/>
            </a:lvl1pPr>
            <a:lvl2pPr marL="609494" indent="0">
              <a:buNone/>
              <a:defRPr/>
            </a:lvl2pPr>
            <a:lvl3pPr marL="1218986" indent="0">
              <a:buNone/>
              <a:defRPr/>
            </a:lvl3pPr>
            <a:lvl4pPr marL="1828480" indent="0">
              <a:buNone/>
              <a:defRPr/>
            </a:lvl4pPr>
            <a:lvl5pPr marL="2437973" indent="0">
              <a:buNone/>
              <a:defRPr/>
            </a:lvl5pPr>
          </a:lstStyle>
          <a:p>
            <a:pPr lvl="0"/>
            <a:r>
              <a:rPr lang="en-US"/>
              <a:t>Edit Master text styles</a:t>
            </a:r>
          </a:p>
        </p:txBody>
      </p:sp>
      <p:sp>
        <p:nvSpPr>
          <p:cNvPr id="17" name="Text Placeholder 7"/>
          <p:cNvSpPr>
            <a:spLocks noGrp="1"/>
          </p:cNvSpPr>
          <p:nvPr>
            <p:ph type="body" sz="quarter" idx="30"/>
          </p:nvPr>
        </p:nvSpPr>
        <p:spPr>
          <a:xfrm>
            <a:off x="824603" y="4673036"/>
            <a:ext cx="4752975" cy="313543"/>
          </a:xfrm>
        </p:spPr>
        <p:txBody>
          <a:bodyPr anchor="ctr">
            <a:normAutofit/>
          </a:bodyPr>
          <a:lstStyle>
            <a:lvl1pPr marL="0" indent="0">
              <a:lnSpc>
                <a:spcPct val="80000"/>
              </a:lnSpc>
              <a:buNone/>
              <a:defRPr sz="1600" b="1" baseline="0"/>
            </a:lvl1pPr>
          </a:lstStyle>
          <a:p>
            <a:pPr lvl="0"/>
            <a:r>
              <a:rPr lang="en-US"/>
              <a:t>Edit Master text styles</a:t>
            </a:r>
          </a:p>
        </p:txBody>
      </p:sp>
      <p:sp>
        <p:nvSpPr>
          <p:cNvPr id="18" name="Text Placeholder 9"/>
          <p:cNvSpPr>
            <a:spLocks noGrp="1"/>
          </p:cNvSpPr>
          <p:nvPr>
            <p:ph type="body" sz="quarter" idx="31"/>
          </p:nvPr>
        </p:nvSpPr>
        <p:spPr>
          <a:xfrm>
            <a:off x="824603" y="4986579"/>
            <a:ext cx="4752975" cy="985529"/>
          </a:xfrm>
        </p:spPr>
        <p:txBody>
          <a:bodyPr>
            <a:normAutofit/>
          </a:bodyPr>
          <a:lstStyle>
            <a:lvl1pPr marL="0" indent="0">
              <a:buNone/>
              <a:defRPr sz="1400"/>
            </a:lvl1pPr>
            <a:lvl2pPr marL="609494" indent="0">
              <a:buNone/>
              <a:defRPr/>
            </a:lvl2pPr>
            <a:lvl3pPr marL="1218986" indent="0">
              <a:buNone/>
              <a:defRPr/>
            </a:lvl3pPr>
            <a:lvl4pPr marL="1828480" indent="0">
              <a:buNone/>
              <a:defRPr/>
            </a:lvl4pPr>
            <a:lvl5pPr marL="2437973" indent="0">
              <a:buNone/>
              <a:defRPr/>
            </a:lvl5pPr>
          </a:lstStyle>
          <a:p>
            <a:pPr lvl="0"/>
            <a:r>
              <a:rPr lang="en-US"/>
              <a:t>Edit Master text styles</a:t>
            </a:r>
          </a:p>
        </p:txBody>
      </p:sp>
      <p:sp>
        <p:nvSpPr>
          <p:cNvPr id="19" name="Text Placeholder 7"/>
          <p:cNvSpPr>
            <a:spLocks noGrp="1"/>
          </p:cNvSpPr>
          <p:nvPr>
            <p:ph type="body" sz="quarter" idx="32"/>
          </p:nvPr>
        </p:nvSpPr>
        <p:spPr>
          <a:xfrm>
            <a:off x="6600194" y="1733770"/>
            <a:ext cx="4752975" cy="313543"/>
          </a:xfrm>
        </p:spPr>
        <p:txBody>
          <a:bodyPr anchor="ctr">
            <a:normAutofit/>
          </a:bodyPr>
          <a:lstStyle>
            <a:lvl1pPr marL="0" indent="0">
              <a:lnSpc>
                <a:spcPct val="80000"/>
              </a:lnSpc>
              <a:buNone/>
              <a:defRPr sz="1600" b="1" baseline="0"/>
            </a:lvl1pPr>
          </a:lstStyle>
          <a:p>
            <a:pPr lvl="0"/>
            <a:r>
              <a:rPr lang="en-US"/>
              <a:t>Edit Master text styles</a:t>
            </a:r>
          </a:p>
        </p:txBody>
      </p:sp>
      <p:sp>
        <p:nvSpPr>
          <p:cNvPr id="20" name="Text Placeholder 9"/>
          <p:cNvSpPr>
            <a:spLocks noGrp="1"/>
          </p:cNvSpPr>
          <p:nvPr>
            <p:ph type="body" sz="quarter" idx="33"/>
          </p:nvPr>
        </p:nvSpPr>
        <p:spPr>
          <a:xfrm>
            <a:off x="6600194" y="2047313"/>
            <a:ext cx="4752975" cy="985529"/>
          </a:xfrm>
        </p:spPr>
        <p:txBody>
          <a:bodyPr>
            <a:normAutofit/>
          </a:bodyPr>
          <a:lstStyle>
            <a:lvl1pPr marL="0" indent="0">
              <a:buNone/>
              <a:defRPr sz="1400"/>
            </a:lvl1pPr>
            <a:lvl2pPr marL="609494" indent="0">
              <a:buNone/>
              <a:defRPr/>
            </a:lvl2pPr>
            <a:lvl3pPr marL="1218986" indent="0">
              <a:buNone/>
              <a:defRPr/>
            </a:lvl3pPr>
            <a:lvl4pPr marL="1828480" indent="0">
              <a:buNone/>
              <a:defRPr/>
            </a:lvl4pPr>
            <a:lvl5pPr marL="2437973" indent="0">
              <a:buNone/>
              <a:defRPr/>
            </a:lvl5pPr>
          </a:lstStyle>
          <a:p>
            <a:pPr lvl="0"/>
            <a:r>
              <a:rPr lang="en-US"/>
              <a:t>Edit Master text styles</a:t>
            </a:r>
          </a:p>
        </p:txBody>
      </p:sp>
      <p:sp>
        <p:nvSpPr>
          <p:cNvPr id="21" name="Text Placeholder 7"/>
          <p:cNvSpPr>
            <a:spLocks noGrp="1"/>
          </p:cNvSpPr>
          <p:nvPr>
            <p:ph type="body" sz="quarter" idx="34"/>
          </p:nvPr>
        </p:nvSpPr>
        <p:spPr>
          <a:xfrm>
            <a:off x="6600194" y="3205977"/>
            <a:ext cx="4752975" cy="313543"/>
          </a:xfrm>
        </p:spPr>
        <p:txBody>
          <a:bodyPr anchor="ctr">
            <a:normAutofit/>
          </a:bodyPr>
          <a:lstStyle>
            <a:lvl1pPr marL="0" indent="0">
              <a:lnSpc>
                <a:spcPct val="80000"/>
              </a:lnSpc>
              <a:buNone/>
              <a:defRPr sz="1600" b="1" baseline="0"/>
            </a:lvl1pPr>
          </a:lstStyle>
          <a:p>
            <a:pPr lvl="0"/>
            <a:r>
              <a:rPr lang="en-US"/>
              <a:t>Edit Master text styles</a:t>
            </a:r>
          </a:p>
        </p:txBody>
      </p:sp>
      <p:sp>
        <p:nvSpPr>
          <p:cNvPr id="22" name="Text Placeholder 9"/>
          <p:cNvSpPr>
            <a:spLocks noGrp="1"/>
          </p:cNvSpPr>
          <p:nvPr>
            <p:ph type="body" sz="quarter" idx="35"/>
          </p:nvPr>
        </p:nvSpPr>
        <p:spPr>
          <a:xfrm>
            <a:off x="6600194" y="3519520"/>
            <a:ext cx="4752975" cy="985529"/>
          </a:xfrm>
        </p:spPr>
        <p:txBody>
          <a:bodyPr>
            <a:normAutofit/>
          </a:bodyPr>
          <a:lstStyle>
            <a:lvl1pPr marL="0" indent="0">
              <a:buNone/>
              <a:defRPr sz="1400"/>
            </a:lvl1pPr>
            <a:lvl2pPr marL="609494" indent="0">
              <a:buNone/>
              <a:defRPr/>
            </a:lvl2pPr>
            <a:lvl3pPr marL="1218986" indent="0">
              <a:buNone/>
              <a:defRPr/>
            </a:lvl3pPr>
            <a:lvl4pPr marL="1828480" indent="0">
              <a:buNone/>
              <a:defRPr/>
            </a:lvl4pPr>
            <a:lvl5pPr marL="2437973" indent="0">
              <a:buNone/>
              <a:defRPr/>
            </a:lvl5pPr>
          </a:lstStyle>
          <a:p>
            <a:pPr lvl="0"/>
            <a:r>
              <a:rPr lang="en-US"/>
              <a:t>Edit Master text styles</a:t>
            </a:r>
          </a:p>
        </p:txBody>
      </p:sp>
      <p:sp>
        <p:nvSpPr>
          <p:cNvPr id="23" name="Text Placeholder 7"/>
          <p:cNvSpPr>
            <a:spLocks noGrp="1"/>
          </p:cNvSpPr>
          <p:nvPr>
            <p:ph type="body" sz="quarter" idx="36"/>
          </p:nvPr>
        </p:nvSpPr>
        <p:spPr>
          <a:xfrm>
            <a:off x="6600194" y="4673036"/>
            <a:ext cx="4752975" cy="313543"/>
          </a:xfrm>
        </p:spPr>
        <p:txBody>
          <a:bodyPr anchor="ctr">
            <a:normAutofit/>
          </a:bodyPr>
          <a:lstStyle>
            <a:lvl1pPr marL="0" indent="0">
              <a:lnSpc>
                <a:spcPct val="80000"/>
              </a:lnSpc>
              <a:buNone/>
              <a:defRPr sz="1600" b="1" baseline="0"/>
            </a:lvl1pPr>
          </a:lstStyle>
          <a:p>
            <a:pPr lvl="0"/>
            <a:r>
              <a:rPr lang="en-US"/>
              <a:t>Edit Master text styles</a:t>
            </a:r>
          </a:p>
        </p:txBody>
      </p:sp>
      <p:sp>
        <p:nvSpPr>
          <p:cNvPr id="24" name="Text Placeholder 9"/>
          <p:cNvSpPr>
            <a:spLocks noGrp="1"/>
          </p:cNvSpPr>
          <p:nvPr>
            <p:ph type="body" sz="quarter" idx="37"/>
          </p:nvPr>
        </p:nvSpPr>
        <p:spPr>
          <a:xfrm>
            <a:off x="6600194" y="4986579"/>
            <a:ext cx="4752975" cy="985529"/>
          </a:xfrm>
        </p:spPr>
        <p:txBody>
          <a:bodyPr>
            <a:normAutofit/>
          </a:bodyPr>
          <a:lstStyle>
            <a:lvl1pPr marL="0" indent="0">
              <a:buNone/>
              <a:defRPr sz="1400"/>
            </a:lvl1pPr>
            <a:lvl2pPr marL="609494" indent="0">
              <a:buNone/>
              <a:defRPr/>
            </a:lvl2pPr>
            <a:lvl3pPr marL="1218986" indent="0">
              <a:buNone/>
              <a:defRPr/>
            </a:lvl3pPr>
            <a:lvl4pPr marL="1828480" indent="0">
              <a:buNone/>
              <a:defRPr/>
            </a:lvl4pPr>
            <a:lvl5pPr marL="2437973" indent="0">
              <a:buNone/>
              <a:defRPr/>
            </a:lvl5pPr>
          </a:lstStyle>
          <a:p>
            <a:pPr lvl="0"/>
            <a:r>
              <a:rPr lang="en-US"/>
              <a:t>Edit Master text styles</a:t>
            </a:r>
          </a:p>
        </p:txBody>
      </p:sp>
      <p:sp>
        <p:nvSpPr>
          <p:cNvPr id="27" name="Text Placeholder 3"/>
          <p:cNvSpPr>
            <a:spLocks noGrp="1"/>
          </p:cNvSpPr>
          <p:nvPr>
            <p:ph type="body" sz="quarter" idx="19"/>
          </p:nvPr>
        </p:nvSpPr>
        <p:spPr>
          <a:xfrm>
            <a:off x="303213" y="914400"/>
            <a:ext cx="11582400" cy="495300"/>
          </a:xfrm>
        </p:spPr>
        <p:txBody>
          <a:bodyPr wrap="none">
            <a:noAutofit/>
          </a:bodyPr>
          <a:lstStyle>
            <a:lvl1pPr marL="0" indent="0">
              <a:buNone/>
              <a:defRPr b="1">
                <a:solidFill>
                  <a:schemeClr val="bg1"/>
                </a:solidFill>
              </a:defRPr>
            </a:lvl1pPr>
          </a:lstStyle>
          <a:p>
            <a:pPr lvl="0"/>
            <a:r>
              <a:rPr lang="en-US"/>
              <a:t>Edit Master text styles</a:t>
            </a:r>
          </a:p>
        </p:txBody>
      </p:sp>
    </p:spTree>
    <p:extLst>
      <p:ext uri="{BB962C8B-B14F-4D97-AF65-F5344CB8AC3E}">
        <p14:creationId xmlns:p14="http://schemas.microsoft.com/office/powerpoint/2010/main" val="2695062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_Column_Color_Light">
    <p:spTree>
      <p:nvGrpSpPr>
        <p:cNvPr id="1" name=""/>
        <p:cNvGrpSpPr/>
        <p:nvPr/>
      </p:nvGrpSpPr>
      <p:grpSpPr>
        <a:xfrm>
          <a:off x="0" y="0"/>
          <a:ext cx="0" cy="0"/>
          <a:chOff x="0" y="0"/>
          <a:chExt cx="0" cy="0"/>
        </a:xfrm>
      </p:grpSpPr>
      <p:sp>
        <p:nvSpPr>
          <p:cNvPr id="12" name="Rectangle 5">
            <a:extLst>
              <a:ext uri="{FF2B5EF4-FFF2-40B4-BE49-F238E27FC236}">
                <a16:creationId xmlns:a16="http://schemas.microsoft.com/office/drawing/2014/main" id="{2A8478F6-DB02-8B45-9FAB-2E57D1E00630}"/>
              </a:ext>
            </a:extLst>
          </p:cNvPr>
          <p:cNvSpPr/>
          <p:nvPr/>
        </p:nvSpPr>
        <p:spPr>
          <a:xfrm>
            <a:off x="303213" y="2157413"/>
            <a:ext cx="2743200" cy="3562350"/>
          </a:xfrm>
          <a:prstGeom prst="rect">
            <a:avLst/>
          </a:prstGeom>
          <a:solidFill>
            <a:schemeClr val="tx1">
              <a:lumMod val="7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lIns="108000" tIns="108000" rIns="108000" bIns="108000" spcCol="1270"/>
          <a:lstStyle/>
          <a:p>
            <a:pPr marL="285750" indent="-285750" defTabSz="609493" eaLnBrk="1" fontAlgn="auto" hangingPunct="1">
              <a:spcBef>
                <a:spcPts val="0"/>
              </a:spcBef>
              <a:spcAft>
                <a:spcPts val="0"/>
              </a:spcAft>
              <a:buFont typeface="Arial" charset="0"/>
              <a:buNone/>
              <a:defRPr/>
            </a:pPr>
            <a:endParaRPr lang="en-US" sz="1400" dirty="0">
              <a:solidFill>
                <a:schemeClr val="tx1"/>
              </a:solidFill>
            </a:endParaRPr>
          </a:p>
        </p:txBody>
      </p:sp>
      <p:sp>
        <p:nvSpPr>
          <p:cNvPr id="13" name="Rectangle 6">
            <a:extLst>
              <a:ext uri="{FF2B5EF4-FFF2-40B4-BE49-F238E27FC236}">
                <a16:creationId xmlns:a16="http://schemas.microsoft.com/office/drawing/2014/main" id="{32B489B0-AFB0-454C-A449-29947591376D}"/>
              </a:ext>
            </a:extLst>
          </p:cNvPr>
          <p:cNvSpPr/>
          <p:nvPr/>
        </p:nvSpPr>
        <p:spPr>
          <a:xfrm>
            <a:off x="3249613" y="2157413"/>
            <a:ext cx="2743200" cy="3562350"/>
          </a:xfrm>
          <a:prstGeom prst="rect">
            <a:avLst/>
          </a:prstGeom>
          <a:solidFill>
            <a:schemeClr val="tx1">
              <a:lumMod val="7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lIns="108000" tIns="108000" rIns="108000" bIns="108000" spcCol="1270"/>
          <a:lstStyle/>
          <a:p>
            <a:pPr marL="285750" indent="-285750" defTabSz="609493" eaLnBrk="1" fontAlgn="auto" hangingPunct="1">
              <a:spcBef>
                <a:spcPts val="0"/>
              </a:spcBef>
              <a:spcAft>
                <a:spcPts val="0"/>
              </a:spcAft>
              <a:buFont typeface="Arial" charset="0"/>
              <a:buChar char="•"/>
              <a:defRPr/>
            </a:pPr>
            <a:endParaRPr lang="en-US" sz="1400" dirty="0">
              <a:solidFill>
                <a:schemeClr val="tx1"/>
              </a:solidFill>
            </a:endParaRPr>
          </a:p>
        </p:txBody>
      </p:sp>
      <p:sp>
        <p:nvSpPr>
          <p:cNvPr id="19" name="Rectangle 7">
            <a:extLst>
              <a:ext uri="{FF2B5EF4-FFF2-40B4-BE49-F238E27FC236}">
                <a16:creationId xmlns:a16="http://schemas.microsoft.com/office/drawing/2014/main" id="{1F8EEDD8-3222-814E-B33C-B4A023350D9E}"/>
              </a:ext>
            </a:extLst>
          </p:cNvPr>
          <p:cNvSpPr/>
          <p:nvPr/>
        </p:nvSpPr>
        <p:spPr>
          <a:xfrm>
            <a:off x="6196013" y="2157413"/>
            <a:ext cx="2736850" cy="3562350"/>
          </a:xfrm>
          <a:prstGeom prst="rect">
            <a:avLst/>
          </a:prstGeom>
          <a:solidFill>
            <a:schemeClr val="tx1">
              <a:lumMod val="7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lIns="108000" tIns="108000" rIns="108000" bIns="108000" spcCol="1270"/>
          <a:lstStyle/>
          <a:p>
            <a:pPr marL="285750" indent="-285750" defTabSz="609493" eaLnBrk="1" fontAlgn="auto" hangingPunct="1">
              <a:spcBef>
                <a:spcPts val="0"/>
              </a:spcBef>
              <a:spcAft>
                <a:spcPts val="0"/>
              </a:spcAft>
              <a:buFont typeface="Arial" charset="0"/>
              <a:buNone/>
              <a:defRPr/>
            </a:pPr>
            <a:endParaRPr lang="en-US" sz="1400" dirty="0">
              <a:solidFill>
                <a:schemeClr val="tx1"/>
              </a:solidFill>
            </a:endParaRPr>
          </a:p>
        </p:txBody>
      </p:sp>
      <p:sp>
        <p:nvSpPr>
          <p:cNvPr id="20" name="Rectangle 8">
            <a:extLst>
              <a:ext uri="{FF2B5EF4-FFF2-40B4-BE49-F238E27FC236}">
                <a16:creationId xmlns:a16="http://schemas.microsoft.com/office/drawing/2014/main" id="{0992BCAF-7DC8-004A-A31E-D471BDA1DCD4}"/>
              </a:ext>
            </a:extLst>
          </p:cNvPr>
          <p:cNvSpPr/>
          <p:nvPr/>
        </p:nvSpPr>
        <p:spPr>
          <a:xfrm>
            <a:off x="9142413" y="2157413"/>
            <a:ext cx="2743200" cy="3562350"/>
          </a:xfrm>
          <a:prstGeom prst="rect">
            <a:avLst/>
          </a:prstGeom>
          <a:solidFill>
            <a:schemeClr val="tx1">
              <a:lumMod val="7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lIns="108000" tIns="108000" rIns="108000" bIns="108000" spcCol="1270"/>
          <a:lstStyle/>
          <a:p>
            <a:pPr marL="285750" indent="-285750" defTabSz="609493" eaLnBrk="1" fontAlgn="auto" hangingPunct="1">
              <a:spcBef>
                <a:spcPts val="0"/>
              </a:spcBef>
              <a:spcAft>
                <a:spcPts val="0"/>
              </a:spcAft>
              <a:buFont typeface="Arial" charset="0"/>
              <a:buNone/>
              <a:defRPr/>
            </a:pPr>
            <a:endParaRPr lang="en-US" sz="1400" dirty="0">
              <a:solidFill>
                <a:schemeClr val="tx1"/>
              </a:solidFill>
            </a:endParaRPr>
          </a:p>
        </p:txBody>
      </p:sp>
      <p:pic>
        <p:nvPicPr>
          <p:cNvPr id="21" name="Picture 9">
            <a:extLst>
              <a:ext uri="{FF2B5EF4-FFF2-40B4-BE49-F238E27FC236}">
                <a16:creationId xmlns:a16="http://schemas.microsoft.com/office/drawing/2014/main" id="{DF2A5F05-DBE1-7C41-8605-1000EDA4A2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7138" y="6124575"/>
            <a:ext cx="576262"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Placeholder 13"/>
          <p:cNvSpPr>
            <a:spLocks noGrp="1"/>
          </p:cNvSpPr>
          <p:nvPr>
            <p:ph type="body" sz="quarter" idx="12"/>
          </p:nvPr>
        </p:nvSpPr>
        <p:spPr>
          <a:xfrm>
            <a:off x="303213" y="1557338"/>
            <a:ext cx="2743200" cy="600075"/>
          </a:xfrm>
          <a:solidFill>
            <a:schemeClr val="accent1"/>
          </a:solidFill>
        </p:spPr>
        <p:txBody>
          <a:bodyPr anchor="ctr">
            <a:normAutofit/>
          </a:bodyPr>
          <a:lstStyle>
            <a:lvl1pPr marL="0" indent="0" algn="ctr">
              <a:buNone/>
              <a:defRPr sz="2000" baseline="0">
                <a:solidFill>
                  <a:schemeClr val="tx2"/>
                </a:solidFill>
              </a:defRPr>
            </a:lvl1pPr>
            <a:lvl2pPr marL="609494" indent="0" algn="ctr">
              <a:buNone/>
              <a:defRPr/>
            </a:lvl2pPr>
            <a:lvl3pPr marL="1218986" indent="0" algn="ctr">
              <a:buNone/>
              <a:defRPr/>
            </a:lvl3pPr>
            <a:lvl4pPr marL="1828480" indent="0" algn="ctr">
              <a:buNone/>
              <a:defRPr/>
            </a:lvl4pPr>
            <a:lvl5pPr marL="2437973" indent="0" algn="ctr">
              <a:buNone/>
              <a:defRPr/>
            </a:lvl5pPr>
          </a:lstStyle>
          <a:p>
            <a:pPr lvl="0"/>
            <a:r>
              <a:rPr lang="en-US" dirty="0"/>
              <a:t>Edit Master text styles</a:t>
            </a:r>
          </a:p>
        </p:txBody>
      </p:sp>
      <p:sp>
        <p:nvSpPr>
          <p:cNvPr id="15" name="Text Placeholder 13"/>
          <p:cNvSpPr>
            <a:spLocks noGrp="1"/>
          </p:cNvSpPr>
          <p:nvPr>
            <p:ph type="body" sz="quarter" idx="13"/>
          </p:nvPr>
        </p:nvSpPr>
        <p:spPr>
          <a:xfrm>
            <a:off x="3249612" y="1557338"/>
            <a:ext cx="2743200" cy="600075"/>
          </a:xfrm>
          <a:solidFill>
            <a:schemeClr val="accent1"/>
          </a:solidFill>
        </p:spPr>
        <p:txBody>
          <a:bodyPr anchor="ctr">
            <a:normAutofit/>
          </a:bodyPr>
          <a:lstStyle>
            <a:lvl1pPr marL="0" indent="0" algn="ctr">
              <a:buNone/>
              <a:defRPr sz="2000" baseline="0">
                <a:solidFill>
                  <a:schemeClr val="tx2"/>
                </a:solidFill>
              </a:defRPr>
            </a:lvl1pPr>
            <a:lvl2pPr marL="609494" indent="0" algn="ctr">
              <a:buNone/>
              <a:defRPr/>
            </a:lvl2pPr>
            <a:lvl3pPr marL="1218986" indent="0" algn="ctr">
              <a:buNone/>
              <a:defRPr/>
            </a:lvl3pPr>
            <a:lvl4pPr marL="1828480" indent="0" algn="ctr">
              <a:buNone/>
              <a:defRPr/>
            </a:lvl4pPr>
            <a:lvl5pPr marL="2437973" indent="0" algn="ctr">
              <a:buNone/>
              <a:defRPr/>
            </a:lvl5pPr>
          </a:lstStyle>
          <a:p>
            <a:pPr lvl="0"/>
            <a:r>
              <a:rPr lang="en-US"/>
              <a:t>Edit Master text styles</a:t>
            </a:r>
          </a:p>
        </p:txBody>
      </p:sp>
      <p:sp>
        <p:nvSpPr>
          <p:cNvPr id="16" name="Text Placeholder 13"/>
          <p:cNvSpPr>
            <a:spLocks noGrp="1"/>
          </p:cNvSpPr>
          <p:nvPr>
            <p:ph type="body" sz="quarter" idx="14"/>
          </p:nvPr>
        </p:nvSpPr>
        <p:spPr>
          <a:xfrm>
            <a:off x="6188892" y="1557338"/>
            <a:ext cx="2743200" cy="600075"/>
          </a:xfrm>
          <a:solidFill>
            <a:schemeClr val="accent1"/>
          </a:solidFill>
        </p:spPr>
        <p:txBody>
          <a:bodyPr anchor="ctr">
            <a:normAutofit/>
          </a:bodyPr>
          <a:lstStyle>
            <a:lvl1pPr marL="0" indent="0" algn="ctr">
              <a:buNone/>
              <a:defRPr sz="2000" baseline="0">
                <a:solidFill>
                  <a:schemeClr val="tx2"/>
                </a:solidFill>
              </a:defRPr>
            </a:lvl1pPr>
            <a:lvl2pPr marL="609494" indent="0" algn="ctr">
              <a:buNone/>
              <a:defRPr/>
            </a:lvl2pPr>
            <a:lvl3pPr marL="1218986" indent="0" algn="ctr">
              <a:buNone/>
              <a:defRPr/>
            </a:lvl3pPr>
            <a:lvl4pPr marL="1828480" indent="0" algn="ctr">
              <a:buNone/>
              <a:defRPr/>
            </a:lvl4pPr>
            <a:lvl5pPr marL="2437973" indent="0" algn="ctr">
              <a:buNone/>
              <a:defRPr/>
            </a:lvl5pPr>
          </a:lstStyle>
          <a:p>
            <a:pPr lvl="0"/>
            <a:r>
              <a:rPr lang="en-US"/>
              <a:t>Edit Master text styles</a:t>
            </a:r>
          </a:p>
        </p:txBody>
      </p:sp>
      <p:sp>
        <p:nvSpPr>
          <p:cNvPr id="17" name="Text Placeholder 13"/>
          <p:cNvSpPr>
            <a:spLocks noGrp="1"/>
          </p:cNvSpPr>
          <p:nvPr>
            <p:ph type="body" sz="quarter" idx="15"/>
          </p:nvPr>
        </p:nvSpPr>
        <p:spPr>
          <a:xfrm>
            <a:off x="9142413" y="1557338"/>
            <a:ext cx="2743200" cy="600075"/>
          </a:xfrm>
          <a:solidFill>
            <a:schemeClr val="accent1"/>
          </a:solidFill>
          <a:ln>
            <a:noFill/>
          </a:ln>
        </p:spPr>
        <p:txBody>
          <a:bodyPr anchor="ctr">
            <a:normAutofit/>
          </a:bodyPr>
          <a:lstStyle>
            <a:lvl1pPr marL="0" indent="0" algn="ctr">
              <a:buNone/>
              <a:defRPr sz="2000" baseline="0">
                <a:solidFill>
                  <a:schemeClr val="tx2"/>
                </a:solidFill>
              </a:defRPr>
            </a:lvl1pPr>
            <a:lvl2pPr marL="609494" indent="0" algn="ctr">
              <a:buNone/>
              <a:defRPr/>
            </a:lvl2pPr>
            <a:lvl3pPr marL="1218986" indent="0" algn="ctr">
              <a:buNone/>
              <a:defRPr/>
            </a:lvl3pPr>
            <a:lvl4pPr marL="1828480" indent="0" algn="ctr">
              <a:buNone/>
              <a:defRPr/>
            </a:lvl4pPr>
            <a:lvl5pPr marL="2437973" indent="0" algn="ctr">
              <a:buNone/>
              <a:defRPr/>
            </a:lvl5pPr>
          </a:lstStyle>
          <a:p>
            <a:pPr lvl="0"/>
            <a:r>
              <a:rPr lang="en-US"/>
              <a:t>Edit Master text styles</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18" name="Content Placeholder 17"/>
          <p:cNvSpPr>
            <a:spLocks noGrp="1"/>
          </p:cNvSpPr>
          <p:nvPr>
            <p:ph sz="quarter" idx="21"/>
          </p:nvPr>
        </p:nvSpPr>
        <p:spPr>
          <a:xfrm>
            <a:off x="303213" y="2247900"/>
            <a:ext cx="2743200" cy="3382963"/>
          </a:xfrm>
        </p:spPr>
        <p:txBody>
          <a:bodyPr>
            <a:normAutofit/>
          </a:bodyPr>
          <a:lstStyle>
            <a:lvl1pPr marL="91440" marR="0" indent="-91440" algn="l" defTabSz="609493" rtl="0" eaLnBrk="1" fontAlgn="auto" latinLnBrk="0" hangingPunct="1">
              <a:lnSpc>
                <a:spcPct val="80000"/>
              </a:lnSpc>
              <a:spcBef>
                <a:spcPts val="0"/>
              </a:spcBef>
              <a:spcAft>
                <a:spcPts val="600"/>
              </a:spcAft>
              <a:buClrTx/>
              <a:buSzTx/>
              <a:buFont typeface="Arial" charset="0"/>
              <a:buChar char="•"/>
              <a:tabLst/>
              <a:defRPr sz="1400"/>
            </a:lvl1pPr>
            <a:lvl2pPr marL="91440" indent="91440">
              <a:lnSpc>
                <a:spcPct val="80000"/>
              </a:lnSpc>
              <a:spcBef>
                <a:spcPts val="0"/>
              </a:spcBef>
              <a:spcAft>
                <a:spcPts val="600"/>
              </a:spcAft>
              <a:buFont typeface="Arial" charset="0"/>
              <a:buChar char="•"/>
              <a:defRPr sz="12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Content Placeholder 17"/>
          <p:cNvSpPr>
            <a:spLocks noGrp="1"/>
          </p:cNvSpPr>
          <p:nvPr>
            <p:ph sz="quarter" idx="22"/>
          </p:nvPr>
        </p:nvSpPr>
        <p:spPr>
          <a:xfrm>
            <a:off x="3256733" y="2247900"/>
            <a:ext cx="2743200" cy="3382963"/>
          </a:xfrm>
        </p:spPr>
        <p:txBody>
          <a:bodyPr>
            <a:normAutofit/>
          </a:bodyPr>
          <a:lstStyle>
            <a:lvl1pPr marL="91440" marR="0" indent="-91440" algn="l" defTabSz="609493" rtl="0" eaLnBrk="1" fontAlgn="auto" latinLnBrk="0" hangingPunct="1">
              <a:lnSpc>
                <a:spcPct val="80000"/>
              </a:lnSpc>
              <a:spcBef>
                <a:spcPts val="0"/>
              </a:spcBef>
              <a:spcAft>
                <a:spcPts val="600"/>
              </a:spcAft>
              <a:buClrTx/>
              <a:buSzTx/>
              <a:buFont typeface="Arial" charset="0"/>
              <a:buChar char="•"/>
              <a:tabLst/>
              <a:defRPr sz="1400"/>
            </a:lvl1pPr>
            <a:lvl2pPr marL="91440" indent="91440">
              <a:lnSpc>
                <a:spcPct val="80000"/>
              </a:lnSpc>
              <a:spcBef>
                <a:spcPts val="0"/>
              </a:spcBef>
              <a:spcAft>
                <a:spcPts val="600"/>
              </a:spcAft>
              <a:buFont typeface="Arial" charset="0"/>
              <a:buChar char="•"/>
              <a:defRPr sz="12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Content Placeholder 17"/>
          <p:cNvSpPr>
            <a:spLocks noGrp="1"/>
          </p:cNvSpPr>
          <p:nvPr>
            <p:ph sz="quarter" idx="23"/>
          </p:nvPr>
        </p:nvSpPr>
        <p:spPr>
          <a:xfrm>
            <a:off x="6188892" y="2247900"/>
            <a:ext cx="2743200" cy="3382963"/>
          </a:xfrm>
        </p:spPr>
        <p:txBody>
          <a:bodyPr>
            <a:normAutofit/>
          </a:bodyPr>
          <a:lstStyle>
            <a:lvl1pPr marL="91440" marR="0" indent="-91440" algn="l" defTabSz="609493" rtl="0" eaLnBrk="1" fontAlgn="auto" latinLnBrk="0" hangingPunct="1">
              <a:lnSpc>
                <a:spcPct val="80000"/>
              </a:lnSpc>
              <a:spcBef>
                <a:spcPts val="0"/>
              </a:spcBef>
              <a:spcAft>
                <a:spcPts val="600"/>
              </a:spcAft>
              <a:buClrTx/>
              <a:buSzTx/>
              <a:buFont typeface="Arial" charset="0"/>
              <a:buChar char="•"/>
              <a:tabLst/>
              <a:defRPr sz="1400"/>
            </a:lvl1pPr>
            <a:lvl2pPr marL="91440" indent="91440">
              <a:lnSpc>
                <a:spcPct val="80000"/>
              </a:lnSpc>
              <a:spcBef>
                <a:spcPts val="0"/>
              </a:spcBef>
              <a:spcAft>
                <a:spcPts val="600"/>
              </a:spcAft>
              <a:buFont typeface="Arial" charset="0"/>
              <a:buChar char="•"/>
              <a:defRPr sz="12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Content Placeholder 17"/>
          <p:cNvSpPr>
            <a:spLocks noGrp="1"/>
          </p:cNvSpPr>
          <p:nvPr>
            <p:ph sz="quarter" idx="24"/>
          </p:nvPr>
        </p:nvSpPr>
        <p:spPr>
          <a:xfrm>
            <a:off x="9142413" y="2247900"/>
            <a:ext cx="2743200" cy="3382963"/>
          </a:xfrm>
        </p:spPr>
        <p:txBody>
          <a:bodyPr>
            <a:normAutofit/>
          </a:bodyPr>
          <a:lstStyle>
            <a:lvl1pPr marL="91440" marR="0" indent="-91440" algn="l" defTabSz="609493" rtl="0" eaLnBrk="1" fontAlgn="auto" latinLnBrk="0" hangingPunct="1">
              <a:lnSpc>
                <a:spcPct val="80000"/>
              </a:lnSpc>
              <a:spcBef>
                <a:spcPts val="0"/>
              </a:spcBef>
              <a:spcAft>
                <a:spcPts val="600"/>
              </a:spcAft>
              <a:buClrTx/>
              <a:buSzTx/>
              <a:buFont typeface="Arial" charset="0"/>
              <a:buChar char="•"/>
              <a:tabLst/>
              <a:defRPr sz="1400"/>
            </a:lvl1pPr>
            <a:lvl2pPr marL="91440" indent="91440">
              <a:lnSpc>
                <a:spcPct val="80000"/>
              </a:lnSpc>
              <a:spcBef>
                <a:spcPts val="0"/>
              </a:spcBef>
              <a:spcAft>
                <a:spcPts val="600"/>
              </a:spcAft>
              <a:buFont typeface="Arial" charset="0"/>
              <a:buChar char="•"/>
              <a:defRPr sz="12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3"/>
          <p:cNvSpPr>
            <a:spLocks noGrp="1"/>
          </p:cNvSpPr>
          <p:nvPr>
            <p:ph type="body" sz="quarter" idx="19"/>
          </p:nvPr>
        </p:nvSpPr>
        <p:spPr>
          <a:xfrm>
            <a:off x="303213" y="914400"/>
            <a:ext cx="11582400" cy="495300"/>
          </a:xfrm>
        </p:spPr>
        <p:txBody>
          <a:bodyPr wrap="none">
            <a:noAutofit/>
          </a:bodyPr>
          <a:lstStyle>
            <a:lvl1pPr marL="0" indent="0">
              <a:buNone/>
              <a:defRPr b="1">
                <a:solidFill>
                  <a:schemeClr val="bg1"/>
                </a:solidFill>
              </a:defRPr>
            </a:lvl1pPr>
          </a:lstStyle>
          <a:p>
            <a:pPr lvl="0"/>
            <a:r>
              <a:rPr lang="en-US"/>
              <a:t>Edit Master text styles</a:t>
            </a:r>
          </a:p>
        </p:txBody>
      </p:sp>
    </p:spTree>
    <p:extLst>
      <p:ext uri="{BB962C8B-B14F-4D97-AF65-F5344CB8AC3E}">
        <p14:creationId xmlns:p14="http://schemas.microsoft.com/office/powerpoint/2010/main" val="2505764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_Column_Images_Dark">
    <p:spTree>
      <p:nvGrpSpPr>
        <p:cNvPr id="1" name=""/>
        <p:cNvGrpSpPr/>
        <p:nvPr/>
      </p:nvGrpSpPr>
      <p:grpSpPr>
        <a:xfrm>
          <a:off x="0" y="0"/>
          <a:ext cx="0" cy="0"/>
          <a:chOff x="0" y="0"/>
          <a:chExt cx="0" cy="0"/>
        </a:xfrm>
      </p:grpSpPr>
      <p:pic>
        <p:nvPicPr>
          <p:cNvPr id="12" name="Picture 5">
            <a:extLst>
              <a:ext uri="{FF2B5EF4-FFF2-40B4-BE49-F238E27FC236}">
                <a16:creationId xmlns:a16="http://schemas.microsoft.com/office/drawing/2014/main" id="{30E555DB-D6A1-BA4D-95C0-70074BB73B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7138" y="6124575"/>
            <a:ext cx="576262"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Placeholder 13"/>
          <p:cNvSpPr>
            <a:spLocks noGrp="1"/>
          </p:cNvSpPr>
          <p:nvPr>
            <p:ph type="body" sz="quarter" idx="12"/>
          </p:nvPr>
        </p:nvSpPr>
        <p:spPr>
          <a:xfrm>
            <a:off x="303213" y="4249576"/>
            <a:ext cx="2743200" cy="795528"/>
          </a:xfrm>
          <a:solidFill>
            <a:schemeClr val="accent1"/>
          </a:solidFill>
        </p:spPr>
        <p:txBody>
          <a:bodyPr anchor="ctr">
            <a:normAutofit/>
          </a:bodyPr>
          <a:lstStyle>
            <a:lvl1pPr marL="0" indent="0" algn="ctr">
              <a:buNone/>
              <a:defRPr sz="1600" baseline="0">
                <a:solidFill>
                  <a:schemeClr val="tx2"/>
                </a:solidFill>
              </a:defRPr>
            </a:lvl1pPr>
            <a:lvl2pPr marL="609494" indent="0" algn="ctr">
              <a:buNone/>
              <a:defRPr/>
            </a:lvl2pPr>
            <a:lvl3pPr marL="1218986" indent="0" algn="ctr">
              <a:buNone/>
              <a:defRPr/>
            </a:lvl3pPr>
            <a:lvl4pPr marL="1828480" indent="0" algn="ctr">
              <a:buNone/>
              <a:defRPr/>
            </a:lvl4pPr>
            <a:lvl5pPr marL="2437973" indent="0" algn="ctr">
              <a:buNone/>
              <a:defRPr/>
            </a:lvl5pPr>
          </a:lstStyle>
          <a:p>
            <a:pPr lvl="0"/>
            <a:r>
              <a:rPr lang="en-US" dirty="0"/>
              <a:t>Edit Master text styles</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18" name="Picture Placeholder 17"/>
          <p:cNvSpPr>
            <a:spLocks noGrp="1"/>
          </p:cNvSpPr>
          <p:nvPr>
            <p:ph type="pic" sz="quarter" idx="21"/>
          </p:nvPr>
        </p:nvSpPr>
        <p:spPr>
          <a:xfrm>
            <a:off x="303214" y="2128603"/>
            <a:ext cx="2743200" cy="2105087"/>
          </a:xfrm>
          <a:solidFill>
            <a:schemeClr val="tx1">
              <a:lumMod val="75000"/>
            </a:schemeClr>
          </a:solidFill>
        </p:spPr>
        <p:txBody>
          <a:bodyPr rtlCol="0" anchor="ctr">
            <a:normAutofit/>
          </a:bodyPr>
          <a:lstStyle>
            <a:lvl1pPr marL="0" indent="0" algn="ctr">
              <a:buNone/>
              <a:defRPr sz="1400" baseline="0"/>
            </a:lvl1pPr>
          </a:lstStyle>
          <a:p>
            <a:pPr lvl="0"/>
            <a:r>
              <a:rPr lang="en-US" noProof="0"/>
              <a:t>Click icon to add picture</a:t>
            </a:r>
            <a:endParaRPr lang="en-US" noProof="0" dirty="0"/>
          </a:p>
        </p:txBody>
      </p:sp>
      <p:sp>
        <p:nvSpPr>
          <p:cNvPr id="29" name="Picture Placeholder 17"/>
          <p:cNvSpPr>
            <a:spLocks noGrp="1"/>
          </p:cNvSpPr>
          <p:nvPr>
            <p:ph type="pic" sz="quarter" idx="22"/>
          </p:nvPr>
        </p:nvSpPr>
        <p:spPr>
          <a:xfrm>
            <a:off x="3249610" y="2128603"/>
            <a:ext cx="2743200" cy="2105087"/>
          </a:xfrm>
          <a:solidFill>
            <a:schemeClr val="tx1">
              <a:lumMod val="75000"/>
            </a:schemeClr>
          </a:solidFill>
        </p:spPr>
        <p:txBody>
          <a:bodyPr rtlCol="0" anchor="ctr">
            <a:normAutofit/>
          </a:bodyPr>
          <a:lstStyle>
            <a:lvl1pPr marL="0" indent="0" algn="ctr">
              <a:buNone/>
              <a:defRPr sz="1400" baseline="0"/>
            </a:lvl1pPr>
          </a:lstStyle>
          <a:p>
            <a:pPr lvl="0"/>
            <a:r>
              <a:rPr lang="en-US" noProof="0"/>
              <a:t>Click icon to add picture</a:t>
            </a:r>
            <a:endParaRPr lang="en-US" noProof="0" dirty="0"/>
          </a:p>
        </p:txBody>
      </p:sp>
      <p:sp>
        <p:nvSpPr>
          <p:cNvPr id="30" name="Picture Placeholder 17"/>
          <p:cNvSpPr>
            <a:spLocks noGrp="1"/>
          </p:cNvSpPr>
          <p:nvPr>
            <p:ph type="pic" sz="quarter" idx="23"/>
          </p:nvPr>
        </p:nvSpPr>
        <p:spPr>
          <a:xfrm>
            <a:off x="6196006" y="2128603"/>
            <a:ext cx="2736083" cy="2105087"/>
          </a:xfrm>
          <a:solidFill>
            <a:schemeClr val="tx1">
              <a:lumMod val="75000"/>
            </a:schemeClr>
          </a:solidFill>
        </p:spPr>
        <p:txBody>
          <a:bodyPr rtlCol="0" anchor="ctr">
            <a:normAutofit/>
          </a:bodyPr>
          <a:lstStyle>
            <a:lvl1pPr marL="0" indent="0" algn="ctr">
              <a:buNone/>
              <a:defRPr sz="1400" baseline="0"/>
            </a:lvl1pPr>
          </a:lstStyle>
          <a:p>
            <a:pPr lvl="0"/>
            <a:r>
              <a:rPr lang="en-US" noProof="0"/>
              <a:t>Click icon to add picture</a:t>
            </a:r>
            <a:endParaRPr lang="en-US" noProof="0" dirty="0"/>
          </a:p>
        </p:txBody>
      </p:sp>
      <p:sp>
        <p:nvSpPr>
          <p:cNvPr id="31" name="Picture Placeholder 17"/>
          <p:cNvSpPr>
            <a:spLocks noGrp="1"/>
          </p:cNvSpPr>
          <p:nvPr>
            <p:ph type="pic" sz="quarter" idx="24"/>
          </p:nvPr>
        </p:nvSpPr>
        <p:spPr>
          <a:xfrm>
            <a:off x="9142413" y="2126205"/>
            <a:ext cx="2743200" cy="2105087"/>
          </a:xfrm>
          <a:solidFill>
            <a:schemeClr val="tx1">
              <a:lumMod val="75000"/>
            </a:schemeClr>
          </a:solidFill>
        </p:spPr>
        <p:txBody>
          <a:bodyPr rtlCol="0" anchor="ctr">
            <a:normAutofit/>
          </a:bodyPr>
          <a:lstStyle>
            <a:lvl1pPr marL="0" indent="0" algn="ctr">
              <a:buNone/>
              <a:defRPr sz="1400" baseline="0"/>
            </a:lvl1pPr>
          </a:lstStyle>
          <a:p>
            <a:pPr lvl="0"/>
            <a:r>
              <a:rPr lang="en-US" noProof="0"/>
              <a:t>Click icon to add picture</a:t>
            </a:r>
            <a:endParaRPr lang="en-US" noProof="0" dirty="0"/>
          </a:p>
        </p:txBody>
      </p:sp>
      <p:sp>
        <p:nvSpPr>
          <p:cNvPr id="15" name="Text Placeholder 13"/>
          <p:cNvSpPr>
            <a:spLocks noGrp="1"/>
          </p:cNvSpPr>
          <p:nvPr>
            <p:ph type="body" sz="quarter" idx="13"/>
          </p:nvPr>
        </p:nvSpPr>
        <p:spPr>
          <a:xfrm>
            <a:off x="3249611" y="4249576"/>
            <a:ext cx="2743200" cy="795528"/>
          </a:xfrm>
          <a:solidFill>
            <a:schemeClr val="accent1"/>
          </a:solidFill>
        </p:spPr>
        <p:txBody>
          <a:bodyPr anchor="ctr">
            <a:normAutofit/>
          </a:bodyPr>
          <a:lstStyle>
            <a:lvl1pPr marL="0" indent="0" algn="ctr">
              <a:buNone/>
              <a:defRPr sz="1600" baseline="0">
                <a:solidFill>
                  <a:schemeClr val="tx2"/>
                </a:solidFill>
              </a:defRPr>
            </a:lvl1pPr>
            <a:lvl2pPr marL="609494" indent="0" algn="ctr">
              <a:buNone/>
              <a:defRPr/>
            </a:lvl2pPr>
            <a:lvl3pPr marL="1218986" indent="0" algn="ctr">
              <a:buNone/>
              <a:defRPr/>
            </a:lvl3pPr>
            <a:lvl4pPr marL="1828480" indent="0" algn="ctr">
              <a:buNone/>
              <a:defRPr/>
            </a:lvl4pPr>
            <a:lvl5pPr marL="2437973" indent="0" algn="ctr">
              <a:buNone/>
              <a:defRPr/>
            </a:lvl5pPr>
          </a:lstStyle>
          <a:p>
            <a:pPr lvl="0"/>
            <a:r>
              <a:rPr lang="en-US"/>
              <a:t>Edit Master text styles</a:t>
            </a:r>
          </a:p>
        </p:txBody>
      </p:sp>
      <p:sp>
        <p:nvSpPr>
          <p:cNvPr id="16" name="Text Placeholder 13"/>
          <p:cNvSpPr>
            <a:spLocks noGrp="1"/>
          </p:cNvSpPr>
          <p:nvPr>
            <p:ph type="body" sz="quarter" idx="14"/>
          </p:nvPr>
        </p:nvSpPr>
        <p:spPr>
          <a:xfrm>
            <a:off x="6188891" y="4249576"/>
            <a:ext cx="2743200" cy="795528"/>
          </a:xfrm>
          <a:solidFill>
            <a:schemeClr val="accent1"/>
          </a:solidFill>
        </p:spPr>
        <p:txBody>
          <a:bodyPr anchor="ctr">
            <a:normAutofit/>
          </a:bodyPr>
          <a:lstStyle>
            <a:lvl1pPr marL="0" indent="0" algn="ctr">
              <a:buNone/>
              <a:defRPr sz="1600" baseline="0">
                <a:solidFill>
                  <a:schemeClr val="tx2"/>
                </a:solidFill>
              </a:defRPr>
            </a:lvl1pPr>
            <a:lvl2pPr marL="609494" indent="0" algn="ctr">
              <a:buNone/>
              <a:defRPr/>
            </a:lvl2pPr>
            <a:lvl3pPr marL="1218986" indent="0" algn="ctr">
              <a:buNone/>
              <a:defRPr/>
            </a:lvl3pPr>
            <a:lvl4pPr marL="1828480" indent="0" algn="ctr">
              <a:buNone/>
              <a:defRPr/>
            </a:lvl4pPr>
            <a:lvl5pPr marL="2437973" indent="0" algn="ctr">
              <a:buNone/>
              <a:defRPr/>
            </a:lvl5pPr>
          </a:lstStyle>
          <a:p>
            <a:pPr lvl="0"/>
            <a:r>
              <a:rPr lang="en-US"/>
              <a:t>Edit Master text styles</a:t>
            </a:r>
          </a:p>
        </p:txBody>
      </p:sp>
      <p:sp>
        <p:nvSpPr>
          <p:cNvPr id="17" name="Text Placeholder 13"/>
          <p:cNvSpPr>
            <a:spLocks noGrp="1"/>
          </p:cNvSpPr>
          <p:nvPr>
            <p:ph type="body" sz="quarter" idx="15"/>
          </p:nvPr>
        </p:nvSpPr>
        <p:spPr>
          <a:xfrm>
            <a:off x="9142412" y="4249576"/>
            <a:ext cx="2743200" cy="795528"/>
          </a:xfrm>
          <a:solidFill>
            <a:schemeClr val="accent1"/>
          </a:solidFill>
        </p:spPr>
        <p:txBody>
          <a:bodyPr anchor="ctr">
            <a:normAutofit/>
          </a:bodyPr>
          <a:lstStyle>
            <a:lvl1pPr marL="0" indent="0" algn="ctr">
              <a:buNone/>
              <a:defRPr sz="1600" baseline="0">
                <a:solidFill>
                  <a:schemeClr val="tx2"/>
                </a:solidFill>
              </a:defRPr>
            </a:lvl1pPr>
            <a:lvl2pPr marL="609494" indent="0" algn="ctr">
              <a:buNone/>
              <a:defRPr/>
            </a:lvl2pPr>
            <a:lvl3pPr marL="1218986" indent="0" algn="ctr">
              <a:buNone/>
              <a:defRPr/>
            </a:lvl3pPr>
            <a:lvl4pPr marL="1828480" indent="0" algn="ctr">
              <a:buNone/>
              <a:defRPr/>
            </a:lvl4pPr>
            <a:lvl5pPr marL="2437973" indent="0" algn="ctr">
              <a:buNone/>
              <a:defRPr/>
            </a:lvl5pPr>
          </a:lstStyle>
          <a:p>
            <a:pPr lvl="0"/>
            <a:r>
              <a:rPr lang="en-US"/>
              <a:t>Edit Master text styles</a:t>
            </a:r>
          </a:p>
        </p:txBody>
      </p:sp>
      <p:sp>
        <p:nvSpPr>
          <p:cNvPr id="19" name="Text Placeholder 3"/>
          <p:cNvSpPr>
            <a:spLocks noGrp="1"/>
          </p:cNvSpPr>
          <p:nvPr>
            <p:ph type="body" sz="quarter" idx="19"/>
          </p:nvPr>
        </p:nvSpPr>
        <p:spPr>
          <a:xfrm>
            <a:off x="303213" y="914400"/>
            <a:ext cx="11582400" cy="495300"/>
          </a:xfrm>
        </p:spPr>
        <p:txBody>
          <a:bodyPr wrap="none">
            <a:noAutofit/>
          </a:bodyPr>
          <a:lstStyle>
            <a:lvl1pPr marL="0" indent="0">
              <a:buNone/>
              <a:defRPr b="1"/>
            </a:lvl1pPr>
          </a:lstStyle>
          <a:p>
            <a:pPr lvl="0"/>
            <a:r>
              <a:rPr lang="en-US"/>
              <a:t>Edit Master text styles</a:t>
            </a:r>
          </a:p>
        </p:txBody>
      </p:sp>
    </p:spTree>
    <p:extLst>
      <p:ext uri="{BB962C8B-B14F-4D97-AF65-F5344CB8AC3E}">
        <p14:creationId xmlns:p14="http://schemas.microsoft.com/office/powerpoint/2010/main" val="270071428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_Column_Images_Text_Dark">
    <p:spTree>
      <p:nvGrpSpPr>
        <p:cNvPr id="1" name=""/>
        <p:cNvGrpSpPr/>
        <p:nvPr/>
      </p:nvGrpSpPr>
      <p:grpSpPr>
        <a:xfrm>
          <a:off x="0" y="0"/>
          <a:ext cx="0" cy="0"/>
          <a:chOff x="0" y="0"/>
          <a:chExt cx="0" cy="0"/>
        </a:xfrm>
      </p:grpSpPr>
      <p:pic>
        <p:nvPicPr>
          <p:cNvPr id="12" name="Picture 5">
            <a:extLst>
              <a:ext uri="{FF2B5EF4-FFF2-40B4-BE49-F238E27FC236}">
                <a16:creationId xmlns:a16="http://schemas.microsoft.com/office/drawing/2014/main" id="{E64E0D65-59FA-2F4E-8B8A-F8976CEDB5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7138" y="6124575"/>
            <a:ext cx="576262"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endParaRPr lang="en-US" dirty="0"/>
          </a:p>
        </p:txBody>
      </p:sp>
      <p:sp>
        <p:nvSpPr>
          <p:cNvPr id="18" name="Picture Placeholder 17"/>
          <p:cNvSpPr>
            <a:spLocks noGrp="1"/>
          </p:cNvSpPr>
          <p:nvPr>
            <p:ph type="pic" sz="quarter" idx="21"/>
          </p:nvPr>
        </p:nvSpPr>
        <p:spPr>
          <a:xfrm>
            <a:off x="303214" y="1562100"/>
            <a:ext cx="2743200" cy="2105087"/>
          </a:xfrm>
          <a:solidFill>
            <a:schemeClr val="tx1">
              <a:lumMod val="75000"/>
            </a:schemeClr>
          </a:solidFill>
        </p:spPr>
        <p:txBody>
          <a:bodyPr rtlCol="0" anchor="ctr">
            <a:normAutofit/>
          </a:bodyPr>
          <a:lstStyle>
            <a:lvl1pPr marL="0" indent="0" algn="ctr">
              <a:buNone/>
              <a:defRPr sz="1400" baseline="0">
                <a:solidFill>
                  <a:schemeClr val="bg1"/>
                </a:solidFill>
              </a:defRPr>
            </a:lvl1pPr>
          </a:lstStyle>
          <a:p>
            <a:pPr lvl="0"/>
            <a:r>
              <a:rPr lang="en-US" noProof="0"/>
              <a:t>Click icon to add picture</a:t>
            </a:r>
            <a:endParaRPr lang="en-US" noProof="0" dirty="0"/>
          </a:p>
        </p:txBody>
      </p:sp>
      <p:sp>
        <p:nvSpPr>
          <p:cNvPr id="29" name="Picture Placeholder 17"/>
          <p:cNvSpPr>
            <a:spLocks noGrp="1"/>
          </p:cNvSpPr>
          <p:nvPr>
            <p:ph type="pic" sz="quarter" idx="22"/>
          </p:nvPr>
        </p:nvSpPr>
        <p:spPr>
          <a:xfrm>
            <a:off x="3249610" y="1562100"/>
            <a:ext cx="2743200" cy="2105087"/>
          </a:xfrm>
          <a:solidFill>
            <a:schemeClr val="tx1">
              <a:lumMod val="75000"/>
            </a:schemeClr>
          </a:solidFill>
        </p:spPr>
        <p:txBody>
          <a:bodyPr rtlCol="0" anchor="ctr">
            <a:normAutofit/>
          </a:bodyPr>
          <a:lstStyle>
            <a:lvl1pPr marL="0" indent="0" algn="ctr">
              <a:buNone/>
              <a:defRPr sz="1400" baseline="0">
                <a:solidFill>
                  <a:schemeClr val="bg1"/>
                </a:solidFill>
              </a:defRPr>
            </a:lvl1pPr>
          </a:lstStyle>
          <a:p>
            <a:pPr lvl="0"/>
            <a:r>
              <a:rPr lang="en-US" noProof="0"/>
              <a:t>Click icon to add picture</a:t>
            </a:r>
            <a:endParaRPr lang="en-US" noProof="0" dirty="0"/>
          </a:p>
        </p:txBody>
      </p:sp>
      <p:sp>
        <p:nvSpPr>
          <p:cNvPr id="30" name="Picture Placeholder 17"/>
          <p:cNvSpPr>
            <a:spLocks noGrp="1"/>
          </p:cNvSpPr>
          <p:nvPr>
            <p:ph type="pic" sz="quarter" idx="23"/>
          </p:nvPr>
        </p:nvSpPr>
        <p:spPr>
          <a:xfrm>
            <a:off x="6196006" y="1562100"/>
            <a:ext cx="2736083" cy="2105087"/>
          </a:xfrm>
          <a:solidFill>
            <a:schemeClr val="tx1">
              <a:lumMod val="75000"/>
            </a:schemeClr>
          </a:solidFill>
        </p:spPr>
        <p:txBody>
          <a:bodyPr rtlCol="0" anchor="ctr">
            <a:normAutofit/>
          </a:bodyPr>
          <a:lstStyle>
            <a:lvl1pPr marL="0" indent="0" algn="ctr">
              <a:buNone/>
              <a:defRPr sz="1400" baseline="0">
                <a:solidFill>
                  <a:schemeClr val="bg1"/>
                </a:solidFill>
              </a:defRPr>
            </a:lvl1pPr>
          </a:lstStyle>
          <a:p>
            <a:pPr lvl="0"/>
            <a:r>
              <a:rPr lang="en-US" noProof="0"/>
              <a:t>Click icon to add picture</a:t>
            </a:r>
            <a:endParaRPr lang="en-US" noProof="0" dirty="0"/>
          </a:p>
        </p:txBody>
      </p:sp>
      <p:sp>
        <p:nvSpPr>
          <p:cNvPr id="31" name="Picture Placeholder 17"/>
          <p:cNvSpPr>
            <a:spLocks noGrp="1"/>
          </p:cNvSpPr>
          <p:nvPr>
            <p:ph type="pic" sz="quarter" idx="24"/>
          </p:nvPr>
        </p:nvSpPr>
        <p:spPr>
          <a:xfrm>
            <a:off x="9142413" y="1559702"/>
            <a:ext cx="2743200" cy="2105087"/>
          </a:xfrm>
          <a:solidFill>
            <a:schemeClr val="tx1">
              <a:lumMod val="75000"/>
            </a:schemeClr>
          </a:solidFill>
        </p:spPr>
        <p:txBody>
          <a:bodyPr rtlCol="0" anchor="ctr">
            <a:normAutofit/>
          </a:bodyPr>
          <a:lstStyle>
            <a:lvl1pPr marL="0" indent="0" algn="ctr">
              <a:buNone/>
              <a:defRPr sz="1400" baseline="0">
                <a:solidFill>
                  <a:schemeClr val="bg1"/>
                </a:solidFill>
              </a:defRPr>
            </a:lvl1pPr>
          </a:lstStyle>
          <a:p>
            <a:pPr lvl="0"/>
            <a:r>
              <a:rPr lang="en-US" noProof="0"/>
              <a:t>Click icon to add picture</a:t>
            </a:r>
            <a:endParaRPr lang="en-US" noProof="0" dirty="0"/>
          </a:p>
        </p:txBody>
      </p:sp>
      <p:sp>
        <p:nvSpPr>
          <p:cNvPr id="24" name="Content Placeholder 17"/>
          <p:cNvSpPr>
            <a:spLocks noGrp="1"/>
          </p:cNvSpPr>
          <p:nvPr>
            <p:ph sz="quarter" idx="26"/>
          </p:nvPr>
        </p:nvSpPr>
        <p:spPr>
          <a:xfrm>
            <a:off x="303213" y="3754608"/>
            <a:ext cx="2743200" cy="2345251"/>
          </a:xfrm>
        </p:spPr>
        <p:txBody>
          <a:bodyPr>
            <a:normAutofit/>
          </a:bodyPr>
          <a:lstStyle>
            <a:lvl1pPr marL="91440" marR="0" indent="-91440" algn="l" defTabSz="609493" rtl="0" eaLnBrk="1" fontAlgn="auto" latinLnBrk="0" hangingPunct="1">
              <a:lnSpc>
                <a:spcPct val="80000"/>
              </a:lnSpc>
              <a:spcBef>
                <a:spcPts val="0"/>
              </a:spcBef>
              <a:spcAft>
                <a:spcPts val="600"/>
              </a:spcAft>
              <a:buClrTx/>
              <a:buSzTx/>
              <a:buFont typeface="Arial" charset="0"/>
              <a:buChar char="•"/>
              <a:tabLst/>
              <a:defRPr sz="1400">
                <a:solidFill>
                  <a:schemeClr val="bg1"/>
                </a:solidFill>
              </a:defRPr>
            </a:lvl1pPr>
            <a:lvl2pPr marL="91440" indent="91440">
              <a:lnSpc>
                <a:spcPct val="80000"/>
              </a:lnSpc>
              <a:spcBef>
                <a:spcPts val="0"/>
              </a:spcBef>
              <a:spcAft>
                <a:spcPts val="600"/>
              </a:spcAft>
              <a:buFont typeface="Arial" charset="0"/>
              <a:buChar char="•"/>
              <a:defRPr sz="12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Content Placeholder 17"/>
          <p:cNvSpPr>
            <a:spLocks noGrp="1"/>
          </p:cNvSpPr>
          <p:nvPr>
            <p:ph sz="quarter" idx="27"/>
          </p:nvPr>
        </p:nvSpPr>
        <p:spPr>
          <a:xfrm>
            <a:off x="3256733" y="3754608"/>
            <a:ext cx="2743200" cy="2345251"/>
          </a:xfrm>
        </p:spPr>
        <p:txBody>
          <a:bodyPr>
            <a:normAutofit/>
          </a:bodyPr>
          <a:lstStyle>
            <a:lvl1pPr marL="91440" marR="0" indent="-91440" algn="l" defTabSz="609493" rtl="0" eaLnBrk="1" fontAlgn="auto" latinLnBrk="0" hangingPunct="1">
              <a:lnSpc>
                <a:spcPct val="80000"/>
              </a:lnSpc>
              <a:spcBef>
                <a:spcPts val="0"/>
              </a:spcBef>
              <a:spcAft>
                <a:spcPts val="600"/>
              </a:spcAft>
              <a:buClrTx/>
              <a:buSzTx/>
              <a:buFont typeface="Arial" charset="0"/>
              <a:buChar char="•"/>
              <a:tabLst/>
              <a:defRPr sz="1400">
                <a:solidFill>
                  <a:schemeClr val="bg1"/>
                </a:solidFill>
              </a:defRPr>
            </a:lvl1pPr>
            <a:lvl2pPr marL="91440" indent="91440">
              <a:lnSpc>
                <a:spcPct val="80000"/>
              </a:lnSpc>
              <a:spcBef>
                <a:spcPts val="0"/>
              </a:spcBef>
              <a:spcAft>
                <a:spcPts val="600"/>
              </a:spcAft>
              <a:buFont typeface="Arial" charset="0"/>
              <a:buChar char="•"/>
              <a:defRPr sz="12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Content Placeholder 17"/>
          <p:cNvSpPr>
            <a:spLocks noGrp="1"/>
          </p:cNvSpPr>
          <p:nvPr>
            <p:ph sz="quarter" idx="28"/>
          </p:nvPr>
        </p:nvSpPr>
        <p:spPr>
          <a:xfrm>
            <a:off x="6188892" y="3754608"/>
            <a:ext cx="2743200" cy="2345251"/>
          </a:xfrm>
        </p:spPr>
        <p:txBody>
          <a:bodyPr>
            <a:normAutofit/>
          </a:bodyPr>
          <a:lstStyle>
            <a:lvl1pPr marL="91440" marR="0" indent="-91440" algn="l" defTabSz="609493" rtl="0" eaLnBrk="1" fontAlgn="auto" latinLnBrk="0" hangingPunct="1">
              <a:lnSpc>
                <a:spcPct val="80000"/>
              </a:lnSpc>
              <a:spcBef>
                <a:spcPts val="0"/>
              </a:spcBef>
              <a:spcAft>
                <a:spcPts val="600"/>
              </a:spcAft>
              <a:buClrTx/>
              <a:buSzTx/>
              <a:buFont typeface="Arial" charset="0"/>
              <a:buChar char="•"/>
              <a:tabLst/>
              <a:defRPr sz="1400">
                <a:solidFill>
                  <a:schemeClr val="bg1"/>
                </a:solidFill>
              </a:defRPr>
            </a:lvl1pPr>
            <a:lvl2pPr marL="91440" indent="91440">
              <a:lnSpc>
                <a:spcPct val="80000"/>
              </a:lnSpc>
              <a:spcBef>
                <a:spcPts val="0"/>
              </a:spcBef>
              <a:spcAft>
                <a:spcPts val="600"/>
              </a:spcAft>
              <a:buFont typeface="Arial" charset="0"/>
              <a:buChar char="•"/>
              <a:defRPr sz="12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Content Placeholder 17"/>
          <p:cNvSpPr>
            <a:spLocks noGrp="1"/>
          </p:cNvSpPr>
          <p:nvPr>
            <p:ph sz="quarter" idx="29"/>
          </p:nvPr>
        </p:nvSpPr>
        <p:spPr>
          <a:xfrm>
            <a:off x="9142413" y="3754608"/>
            <a:ext cx="2743200" cy="2345251"/>
          </a:xfrm>
        </p:spPr>
        <p:txBody>
          <a:bodyPr>
            <a:normAutofit/>
          </a:bodyPr>
          <a:lstStyle>
            <a:lvl1pPr marL="91440" marR="0" indent="-91440" algn="l" defTabSz="609493" rtl="0" eaLnBrk="1" fontAlgn="auto" latinLnBrk="0" hangingPunct="1">
              <a:lnSpc>
                <a:spcPct val="80000"/>
              </a:lnSpc>
              <a:spcBef>
                <a:spcPts val="0"/>
              </a:spcBef>
              <a:spcAft>
                <a:spcPts val="600"/>
              </a:spcAft>
              <a:buClrTx/>
              <a:buSzTx/>
              <a:buFont typeface="Arial" charset="0"/>
              <a:buChar char="•"/>
              <a:tabLst/>
              <a:defRPr sz="1400">
                <a:solidFill>
                  <a:schemeClr val="bg1"/>
                </a:solidFill>
              </a:defRPr>
            </a:lvl1pPr>
            <a:lvl2pPr marL="91440" indent="91440">
              <a:lnSpc>
                <a:spcPct val="80000"/>
              </a:lnSpc>
              <a:spcBef>
                <a:spcPts val="0"/>
              </a:spcBef>
              <a:spcAft>
                <a:spcPts val="600"/>
              </a:spcAft>
              <a:buFont typeface="Arial" charset="0"/>
              <a:buChar char="•"/>
              <a:defRPr sz="12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3"/>
          <p:cNvSpPr>
            <a:spLocks noGrp="1"/>
          </p:cNvSpPr>
          <p:nvPr>
            <p:ph type="body" sz="quarter" idx="19"/>
          </p:nvPr>
        </p:nvSpPr>
        <p:spPr>
          <a:xfrm>
            <a:off x="303213" y="914400"/>
            <a:ext cx="11582400" cy="495300"/>
          </a:xfrm>
        </p:spPr>
        <p:txBody>
          <a:bodyPr wrap="none">
            <a:noAutofit/>
          </a:bodyPr>
          <a:lstStyle>
            <a:lvl1pPr marL="0" indent="0">
              <a:buNone/>
              <a:defRPr b="1"/>
            </a:lvl1pPr>
          </a:lstStyle>
          <a:p>
            <a:pPr lvl="0"/>
            <a:r>
              <a:rPr lang="en-US"/>
              <a:t>Edit Master text styles</a:t>
            </a:r>
          </a:p>
        </p:txBody>
      </p:sp>
    </p:spTree>
    <p:extLst>
      <p:ext uri="{BB962C8B-B14F-4D97-AF65-F5344CB8AC3E}">
        <p14:creationId xmlns:p14="http://schemas.microsoft.com/office/powerpoint/2010/main" val="7351734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_screens_Dark">
    <p:spTree>
      <p:nvGrpSpPr>
        <p:cNvPr id="1" name=""/>
        <p:cNvGrpSpPr/>
        <p:nvPr/>
      </p:nvGrpSpPr>
      <p:grpSpPr>
        <a:xfrm>
          <a:off x="0" y="0"/>
          <a:ext cx="0" cy="0"/>
          <a:chOff x="0" y="0"/>
          <a:chExt cx="0" cy="0"/>
        </a:xfrm>
      </p:grpSpPr>
      <p:pic>
        <p:nvPicPr>
          <p:cNvPr id="16" name="Picture 5">
            <a:extLst>
              <a:ext uri="{FF2B5EF4-FFF2-40B4-BE49-F238E27FC236}">
                <a16:creationId xmlns:a16="http://schemas.microsoft.com/office/drawing/2014/main" id="{D8E48B9E-140C-5544-B884-B93840BE11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7138" y="6124575"/>
            <a:ext cx="576262"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baseline="0"/>
            </a:lvl1pPr>
          </a:lstStyle>
          <a:p>
            <a:r>
              <a:rPr lang="en-US" noProof="0"/>
              <a:t>Click to edit Master title style</a:t>
            </a:r>
          </a:p>
        </p:txBody>
      </p:sp>
      <p:sp>
        <p:nvSpPr>
          <p:cNvPr id="13" name="Picture Placeholder 17"/>
          <p:cNvSpPr>
            <a:spLocks noGrp="1"/>
          </p:cNvSpPr>
          <p:nvPr>
            <p:ph type="pic" sz="quarter" idx="27"/>
          </p:nvPr>
        </p:nvSpPr>
        <p:spPr>
          <a:xfrm>
            <a:off x="303213" y="1562100"/>
            <a:ext cx="3143092" cy="1755807"/>
          </a:xfrm>
          <a:prstGeom prst="rect">
            <a:avLst/>
          </a:prstGeom>
          <a:solidFill>
            <a:schemeClr val="tx1">
              <a:lumMod val="75000"/>
            </a:schemeClr>
          </a:solidFill>
        </p:spPr>
        <p:txBody>
          <a:bodyPr rtlCol="0" anchor="ctr">
            <a:normAutofit/>
          </a:bodyPr>
          <a:lstStyle>
            <a:lvl1pPr marL="0" indent="0" algn="ctr">
              <a:buNone/>
              <a:defRPr sz="1200">
                <a:solidFill>
                  <a:schemeClr val="bg1"/>
                </a:solidFill>
              </a:defRPr>
            </a:lvl1pPr>
          </a:lstStyle>
          <a:p>
            <a:pPr lvl="0"/>
            <a:r>
              <a:rPr lang="en-US" noProof="0"/>
              <a:t>Click icon to add picture</a:t>
            </a:r>
          </a:p>
        </p:txBody>
      </p:sp>
      <p:sp>
        <p:nvSpPr>
          <p:cNvPr id="18" name="Picture Placeholder 17"/>
          <p:cNvSpPr>
            <a:spLocks noGrp="1"/>
          </p:cNvSpPr>
          <p:nvPr>
            <p:ph type="pic" sz="quarter" idx="28"/>
          </p:nvPr>
        </p:nvSpPr>
        <p:spPr>
          <a:xfrm>
            <a:off x="6188286" y="1562099"/>
            <a:ext cx="3143092" cy="1755807"/>
          </a:xfrm>
          <a:prstGeom prst="rect">
            <a:avLst/>
          </a:prstGeom>
          <a:solidFill>
            <a:schemeClr val="tx1">
              <a:lumMod val="75000"/>
            </a:schemeClr>
          </a:solidFill>
        </p:spPr>
        <p:txBody>
          <a:bodyPr rtlCol="0" anchor="ctr">
            <a:normAutofit/>
          </a:bodyPr>
          <a:lstStyle>
            <a:lvl1pPr marL="0" indent="0" algn="ctr">
              <a:buNone/>
              <a:defRPr sz="1200">
                <a:solidFill>
                  <a:schemeClr val="bg1"/>
                </a:solidFill>
              </a:defRPr>
            </a:lvl1pPr>
          </a:lstStyle>
          <a:p>
            <a:pPr lvl="0"/>
            <a:r>
              <a:rPr lang="en-US" noProof="0"/>
              <a:t>Click icon to add picture</a:t>
            </a:r>
          </a:p>
        </p:txBody>
      </p:sp>
      <p:sp>
        <p:nvSpPr>
          <p:cNvPr id="19" name="Picture Placeholder 17"/>
          <p:cNvSpPr>
            <a:spLocks noGrp="1"/>
          </p:cNvSpPr>
          <p:nvPr>
            <p:ph type="pic" sz="quarter" idx="29"/>
          </p:nvPr>
        </p:nvSpPr>
        <p:spPr>
          <a:xfrm>
            <a:off x="303213" y="3805304"/>
            <a:ext cx="3143092" cy="1755807"/>
          </a:xfrm>
          <a:prstGeom prst="rect">
            <a:avLst/>
          </a:prstGeom>
          <a:solidFill>
            <a:schemeClr val="tx1">
              <a:lumMod val="75000"/>
            </a:schemeClr>
          </a:solidFill>
        </p:spPr>
        <p:txBody>
          <a:bodyPr rtlCol="0" anchor="ctr">
            <a:normAutofit/>
          </a:bodyPr>
          <a:lstStyle>
            <a:lvl1pPr marL="0" indent="0" algn="ctr">
              <a:buNone/>
              <a:defRPr sz="1200">
                <a:solidFill>
                  <a:schemeClr val="bg1"/>
                </a:solidFill>
              </a:defRPr>
            </a:lvl1pPr>
          </a:lstStyle>
          <a:p>
            <a:pPr lvl="0"/>
            <a:r>
              <a:rPr lang="en-US" noProof="0"/>
              <a:t>Click icon to add picture</a:t>
            </a:r>
          </a:p>
        </p:txBody>
      </p:sp>
      <p:sp>
        <p:nvSpPr>
          <p:cNvPr id="20" name="Picture Placeholder 17"/>
          <p:cNvSpPr>
            <a:spLocks noGrp="1"/>
          </p:cNvSpPr>
          <p:nvPr>
            <p:ph type="pic" sz="quarter" idx="30"/>
          </p:nvPr>
        </p:nvSpPr>
        <p:spPr>
          <a:xfrm>
            <a:off x="6188286" y="3805304"/>
            <a:ext cx="3143092" cy="1755807"/>
          </a:xfrm>
          <a:prstGeom prst="rect">
            <a:avLst/>
          </a:prstGeom>
          <a:solidFill>
            <a:schemeClr val="tx1">
              <a:lumMod val="75000"/>
            </a:schemeClr>
          </a:solidFill>
        </p:spPr>
        <p:txBody>
          <a:bodyPr rtlCol="0" anchor="ctr">
            <a:normAutofit/>
          </a:bodyPr>
          <a:lstStyle>
            <a:lvl1pPr marL="0" indent="0" algn="ctr">
              <a:buNone/>
              <a:defRPr sz="1200">
                <a:solidFill>
                  <a:schemeClr val="bg1"/>
                </a:solidFill>
              </a:defRPr>
            </a:lvl1pPr>
          </a:lstStyle>
          <a:p>
            <a:pPr lvl="0"/>
            <a:r>
              <a:rPr lang="en-US" noProof="0"/>
              <a:t>Click icon to add picture</a:t>
            </a:r>
          </a:p>
        </p:txBody>
      </p:sp>
      <p:sp>
        <p:nvSpPr>
          <p:cNvPr id="22" name="Text Placeholder 10"/>
          <p:cNvSpPr>
            <a:spLocks noGrp="1"/>
          </p:cNvSpPr>
          <p:nvPr>
            <p:ph type="body" sz="quarter" idx="32"/>
          </p:nvPr>
        </p:nvSpPr>
        <p:spPr>
          <a:xfrm>
            <a:off x="9422695" y="2091129"/>
            <a:ext cx="2462917" cy="1577856"/>
          </a:xfrm>
          <a:prstGeom prst="rect">
            <a:avLst/>
          </a:prstGeom>
        </p:spPr>
        <p:txBody>
          <a:bodyPr tIns="0"/>
          <a:lstStyle>
            <a:lvl1pPr marL="0" indent="0" algn="l">
              <a:buNone/>
              <a:defRPr sz="1400" baseline="0">
                <a:solidFill>
                  <a:schemeClr val="bg1"/>
                </a:solidFill>
              </a:defRPr>
            </a:lvl1pPr>
          </a:lstStyle>
          <a:p>
            <a:pPr lvl="0"/>
            <a:r>
              <a:rPr lang="en-US" noProof="0"/>
              <a:t>Edit Master text styles</a:t>
            </a:r>
          </a:p>
        </p:txBody>
      </p:sp>
      <p:sp>
        <p:nvSpPr>
          <p:cNvPr id="23" name="Text Placeholder 10"/>
          <p:cNvSpPr>
            <a:spLocks noGrp="1"/>
          </p:cNvSpPr>
          <p:nvPr>
            <p:ph type="body" sz="quarter" idx="33"/>
          </p:nvPr>
        </p:nvSpPr>
        <p:spPr>
          <a:xfrm>
            <a:off x="9422695" y="1562100"/>
            <a:ext cx="2462918" cy="529029"/>
          </a:xfrm>
          <a:prstGeom prst="rect">
            <a:avLst/>
          </a:prstGeom>
        </p:spPr>
        <p:txBody>
          <a:bodyPr tIns="0" bIns="0" anchor="ctr"/>
          <a:lstStyle>
            <a:lvl1pPr marL="0" indent="0" algn="l">
              <a:buNone/>
              <a:defRPr sz="1500" b="1" baseline="0">
                <a:solidFill>
                  <a:schemeClr val="bg1"/>
                </a:solidFill>
              </a:defRPr>
            </a:lvl1pPr>
          </a:lstStyle>
          <a:p>
            <a:pPr lvl="0"/>
            <a:r>
              <a:rPr lang="en-US" noProof="0"/>
              <a:t>Edit Master text styles</a:t>
            </a:r>
          </a:p>
        </p:txBody>
      </p:sp>
      <p:sp>
        <p:nvSpPr>
          <p:cNvPr id="24" name="Text Placeholder 10"/>
          <p:cNvSpPr>
            <a:spLocks noGrp="1"/>
          </p:cNvSpPr>
          <p:nvPr>
            <p:ph type="body" sz="quarter" idx="34"/>
          </p:nvPr>
        </p:nvSpPr>
        <p:spPr>
          <a:xfrm>
            <a:off x="3537622" y="2091130"/>
            <a:ext cx="2462917" cy="1577856"/>
          </a:xfrm>
          <a:prstGeom prst="rect">
            <a:avLst/>
          </a:prstGeom>
        </p:spPr>
        <p:txBody>
          <a:bodyPr tIns="0"/>
          <a:lstStyle>
            <a:lvl1pPr marL="0" indent="0" algn="l">
              <a:buNone/>
              <a:defRPr sz="1400" baseline="0">
                <a:solidFill>
                  <a:schemeClr val="bg1"/>
                </a:solidFill>
              </a:defRPr>
            </a:lvl1pPr>
          </a:lstStyle>
          <a:p>
            <a:pPr lvl="0"/>
            <a:r>
              <a:rPr lang="en-US" noProof="0"/>
              <a:t>Edit Master text styles</a:t>
            </a:r>
          </a:p>
        </p:txBody>
      </p:sp>
      <p:sp>
        <p:nvSpPr>
          <p:cNvPr id="25" name="Text Placeholder 10"/>
          <p:cNvSpPr>
            <a:spLocks noGrp="1"/>
          </p:cNvSpPr>
          <p:nvPr>
            <p:ph type="body" sz="quarter" idx="35"/>
          </p:nvPr>
        </p:nvSpPr>
        <p:spPr>
          <a:xfrm>
            <a:off x="3537622" y="1562101"/>
            <a:ext cx="2462918" cy="529029"/>
          </a:xfrm>
          <a:prstGeom prst="rect">
            <a:avLst/>
          </a:prstGeom>
        </p:spPr>
        <p:txBody>
          <a:bodyPr tIns="0" bIns="0" anchor="ctr"/>
          <a:lstStyle>
            <a:lvl1pPr marL="0" indent="0" algn="l">
              <a:buNone/>
              <a:defRPr sz="1500" b="1" baseline="0">
                <a:solidFill>
                  <a:schemeClr val="bg1"/>
                </a:solidFill>
              </a:defRPr>
            </a:lvl1pPr>
          </a:lstStyle>
          <a:p>
            <a:pPr lvl="0"/>
            <a:r>
              <a:rPr lang="en-US" noProof="0"/>
              <a:t>Edit Master text styles</a:t>
            </a:r>
          </a:p>
        </p:txBody>
      </p:sp>
      <p:sp>
        <p:nvSpPr>
          <p:cNvPr id="26" name="Text Placeholder 10"/>
          <p:cNvSpPr>
            <a:spLocks noGrp="1"/>
          </p:cNvSpPr>
          <p:nvPr>
            <p:ph type="body" sz="quarter" idx="36"/>
          </p:nvPr>
        </p:nvSpPr>
        <p:spPr>
          <a:xfrm>
            <a:off x="9422695" y="4334333"/>
            <a:ext cx="2462917" cy="1577856"/>
          </a:xfrm>
          <a:prstGeom prst="rect">
            <a:avLst/>
          </a:prstGeom>
        </p:spPr>
        <p:txBody>
          <a:bodyPr tIns="0"/>
          <a:lstStyle>
            <a:lvl1pPr marL="0" indent="0" algn="l">
              <a:buNone/>
              <a:defRPr sz="1400" baseline="0">
                <a:solidFill>
                  <a:schemeClr val="bg1"/>
                </a:solidFill>
              </a:defRPr>
            </a:lvl1pPr>
          </a:lstStyle>
          <a:p>
            <a:pPr lvl="0"/>
            <a:r>
              <a:rPr lang="en-US" noProof="0"/>
              <a:t>Edit Master text styles</a:t>
            </a:r>
          </a:p>
        </p:txBody>
      </p:sp>
      <p:sp>
        <p:nvSpPr>
          <p:cNvPr id="27" name="Text Placeholder 10"/>
          <p:cNvSpPr>
            <a:spLocks noGrp="1"/>
          </p:cNvSpPr>
          <p:nvPr>
            <p:ph type="body" sz="quarter" idx="37"/>
          </p:nvPr>
        </p:nvSpPr>
        <p:spPr>
          <a:xfrm>
            <a:off x="9422695" y="3805304"/>
            <a:ext cx="2462918" cy="529029"/>
          </a:xfrm>
          <a:prstGeom prst="rect">
            <a:avLst/>
          </a:prstGeom>
        </p:spPr>
        <p:txBody>
          <a:bodyPr tIns="0" bIns="0" anchor="ctr"/>
          <a:lstStyle>
            <a:lvl1pPr marL="0" indent="0" algn="l">
              <a:buNone/>
              <a:defRPr sz="1500" b="1" baseline="0">
                <a:solidFill>
                  <a:schemeClr val="bg1"/>
                </a:solidFill>
              </a:defRPr>
            </a:lvl1pPr>
          </a:lstStyle>
          <a:p>
            <a:pPr lvl="0"/>
            <a:r>
              <a:rPr lang="en-US" noProof="0"/>
              <a:t>Edit Master text styles</a:t>
            </a:r>
          </a:p>
        </p:txBody>
      </p:sp>
      <p:sp>
        <p:nvSpPr>
          <p:cNvPr id="28" name="Text Placeholder 10"/>
          <p:cNvSpPr>
            <a:spLocks noGrp="1"/>
          </p:cNvSpPr>
          <p:nvPr>
            <p:ph type="body" sz="quarter" idx="38"/>
          </p:nvPr>
        </p:nvSpPr>
        <p:spPr>
          <a:xfrm>
            <a:off x="3537622" y="4334334"/>
            <a:ext cx="2462917" cy="1577856"/>
          </a:xfrm>
          <a:prstGeom prst="rect">
            <a:avLst/>
          </a:prstGeom>
        </p:spPr>
        <p:txBody>
          <a:bodyPr tIns="0"/>
          <a:lstStyle>
            <a:lvl1pPr marL="0" indent="0" algn="l">
              <a:buNone/>
              <a:defRPr sz="1400" baseline="0">
                <a:solidFill>
                  <a:schemeClr val="bg1"/>
                </a:solidFill>
              </a:defRPr>
            </a:lvl1pPr>
          </a:lstStyle>
          <a:p>
            <a:pPr lvl="0"/>
            <a:r>
              <a:rPr lang="en-US" noProof="0"/>
              <a:t>Edit Master text styles</a:t>
            </a:r>
          </a:p>
        </p:txBody>
      </p:sp>
      <p:sp>
        <p:nvSpPr>
          <p:cNvPr id="29" name="Text Placeholder 10"/>
          <p:cNvSpPr>
            <a:spLocks noGrp="1"/>
          </p:cNvSpPr>
          <p:nvPr>
            <p:ph type="body" sz="quarter" idx="39"/>
          </p:nvPr>
        </p:nvSpPr>
        <p:spPr>
          <a:xfrm>
            <a:off x="3537622" y="3805305"/>
            <a:ext cx="2462918" cy="529029"/>
          </a:xfrm>
          <a:prstGeom prst="rect">
            <a:avLst/>
          </a:prstGeom>
        </p:spPr>
        <p:txBody>
          <a:bodyPr tIns="0" bIns="0" anchor="ctr"/>
          <a:lstStyle>
            <a:lvl1pPr marL="0" indent="0" algn="l">
              <a:buNone/>
              <a:defRPr sz="1500" b="1" baseline="0">
                <a:solidFill>
                  <a:schemeClr val="bg1"/>
                </a:solidFill>
              </a:defRPr>
            </a:lvl1pPr>
          </a:lstStyle>
          <a:p>
            <a:pPr lvl="0"/>
            <a:r>
              <a:rPr lang="en-US" noProof="0"/>
              <a:t>Edit Master text styles</a:t>
            </a:r>
          </a:p>
        </p:txBody>
      </p:sp>
      <p:sp>
        <p:nvSpPr>
          <p:cNvPr id="31" name="Text Placeholder 3"/>
          <p:cNvSpPr>
            <a:spLocks noGrp="1"/>
          </p:cNvSpPr>
          <p:nvPr>
            <p:ph type="body" sz="quarter" idx="19"/>
          </p:nvPr>
        </p:nvSpPr>
        <p:spPr>
          <a:xfrm>
            <a:off x="303213" y="914400"/>
            <a:ext cx="11582400" cy="495300"/>
          </a:xfrm>
        </p:spPr>
        <p:txBody>
          <a:bodyPr wrap="none">
            <a:noAutofit/>
          </a:bodyPr>
          <a:lstStyle>
            <a:lvl1pPr marL="0" indent="0">
              <a:buNone/>
              <a:defRPr b="1"/>
            </a:lvl1pPr>
          </a:lstStyle>
          <a:p>
            <a:pPr lvl="0"/>
            <a:r>
              <a:rPr lang="en-US" noProof="0"/>
              <a:t>Edit Master text styles</a:t>
            </a:r>
          </a:p>
        </p:txBody>
      </p:sp>
    </p:spTree>
    <p:extLst>
      <p:ext uri="{BB962C8B-B14F-4D97-AF65-F5344CB8AC3E}">
        <p14:creationId xmlns:p14="http://schemas.microsoft.com/office/powerpoint/2010/main" val="1211327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Netscout Title">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AB00C2A6-D4BF-614E-A5E6-0DF614A146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1113" y="2444750"/>
            <a:ext cx="7094537" cy="168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75360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End_Dark">
    <p:spTree>
      <p:nvGrpSpPr>
        <p:cNvPr id="1" name=""/>
        <p:cNvGrpSpPr/>
        <p:nvPr/>
      </p:nvGrpSpPr>
      <p:grpSpPr>
        <a:xfrm>
          <a:off x="0" y="0"/>
          <a:ext cx="0" cy="0"/>
          <a:chOff x="0" y="0"/>
          <a:chExt cx="0" cy="0"/>
        </a:xfrm>
      </p:grpSpPr>
      <p:pic>
        <p:nvPicPr>
          <p:cNvPr id="3" name="Picture 7">
            <a:extLst>
              <a:ext uri="{FF2B5EF4-FFF2-40B4-BE49-F238E27FC236}">
                <a16:creationId xmlns:a16="http://schemas.microsoft.com/office/drawing/2014/main" id="{4C8DF075-07F6-6742-A017-805880365F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1219200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8">
            <a:extLst>
              <a:ext uri="{FF2B5EF4-FFF2-40B4-BE49-F238E27FC236}">
                <a16:creationId xmlns:a16="http://schemas.microsoft.com/office/drawing/2014/main" id="{D89DEEC6-B40C-6947-9433-6B633CCCFE88}"/>
              </a:ext>
            </a:extLst>
          </p:cNvPr>
          <p:cNvSpPr txBox="1">
            <a:spLocks noChangeArrowheads="1"/>
          </p:cNvSpPr>
          <p:nvPr/>
        </p:nvSpPr>
        <p:spPr bwMode="auto">
          <a:xfrm>
            <a:off x="303213" y="838200"/>
            <a:ext cx="5791200" cy="830263"/>
          </a:xfrm>
          <a:prstGeom prst="rect">
            <a:avLst/>
          </a:prstGeom>
          <a:noFill/>
          <a:ln>
            <a:noFill/>
          </a:ln>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defTabSz="608013" fontAlgn="base">
              <a:spcBef>
                <a:spcPct val="0"/>
              </a:spcBef>
              <a:spcAft>
                <a:spcPct val="0"/>
              </a:spcAft>
              <a:defRPr sz="2400">
                <a:solidFill>
                  <a:schemeClr val="tx1"/>
                </a:solidFill>
                <a:latin typeface="Arial" panose="020B0604020202020204" pitchFamily="34" charset="0"/>
              </a:defRPr>
            </a:lvl6pPr>
            <a:lvl7pPr marL="2971800" indent="-228600" defTabSz="608013" fontAlgn="base">
              <a:spcBef>
                <a:spcPct val="0"/>
              </a:spcBef>
              <a:spcAft>
                <a:spcPct val="0"/>
              </a:spcAft>
              <a:defRPr sz="2400">
                <a:solidFill>
                  <a:schemeClr val="tx1"/>
                </a:solidFill>
                <a:latin typeface="Arial" panose="020B0604020202020204" pitchFamily="34" charset="0"/>
              </a:defRPr>
            </a:lvl7pPr>
            <a:lvl8pPr marL="3429000" indent="-228600" defTabSz="608013" fontAlgn="base">
              <a:spcBef>
                <a:spcPct val="0"/>
              </a:spcBef>
              <a:spcAft>
                <a:spcPct val="0"/>
              </a:spcAft>
              <a:defRPr sz="2400">
                <a:solidFill>
                  <a:schemeClr val="tx1"/>
                </a:solidFill>
                <a:latin typeface="Arial" panose="020B0604020202020204" pitchFamily="34" charset="0"/>
              </a:defRPr>
            </a:lvl8pPr>
            <a:lvl9pPr marL="3886200" indent="-228600" defTabSz="608013" fontAlgn="base">
              <a:spcBef>
                <a:spcPct val="0"/>
              </a:spcBef>
              <a:spcAft>
                <a:spcPct val="0"/>
              </a:spcAft>
              <a:defRPr sz="2400">
                <a:solidFill>
                  <a:schemeClr val="tx1"/>
                </a:solidFill>
                <a:latin typeface="Arial" panose="020B0604020202020204" pitchFamily="34" charset="0"/>
              </a:defRPr>
            </a:lvl9pPr>
          </a:lstStyle>
          <a:p>
            <a:pPr eaLnBrk="1" hangingPunct="1">
              <a:defRPr/>
            </a:pPr>
            <a:r>
              <a:rPr lang="en-US" altLang="en-US" sz="4800" b="1">
                <a:solidFill>
                  <a:schemeClr val="bg1"/>
                </a:solidFill>
              </a:rPr>
              <a:t>Thank You.</a:t>
            </a:r>
          </a:p>
        </p:txBody>
      </p:sp>
      <p:sp>
        <p:nvSpPr>
          <p:cNvPr id="5" name="TextBox 7">
            <a:extLst>
              <a:ext uri="{FF2B5EF4-FFF2-40B4-BE49-F238E27FC236}">
                <a16:creationId xmlns:a16="http://schemas.microsoft.com/office/drawing/2014/main" id="{9F2C6CB2-75EA-7E4D-BEF4-8E12125AE127}"/>
              </a:ext>
            </a:extLst>
          </p:cNvPr>
          <p:cNvSpPr txBox="1"/>
          <p:nvPr/>
        </p:nvSpPr>
        <p:spPr>
          <a:xfrm>
            <a:off x="303213" y="5734050"/>
            <a:ext cx="5791200" cy="400050"/>
          </a:xfrm>
          <a:prstGeom prst="rect">
            <a:avLst/>
          </a:prstGeom>
          <a:noFill/>
        </p:spPr>
        <p:txBody>
          <a:bodyPr>
            <a:spAutoFit/>
          </a:bodyPr>
          <a:lstStyle/>
          <a:p>
            <a:pPr defTabSz="609493" eaLnBrk="1" fontAlgn="auto" hangingPunct="1">
              <a:spcBef>
                <a:spcPts val="0"/>
              </a:spcBef>
              <a:spcAft>
                <a:spcPts val="0"/>
              </a:spcAft>
              <a:defRPr/>
            </a:pPr>
            <a:r>
              <a:rPr lang="en-US" sz="2000" spc="80" dirty="0" err="1">
                <a:solidFill>
                  <a:schemeClr val="accent1"/>
                </a:solidFill>
                <a:latin typeface="+mn-lt"/>
              </a:rPr>
              <a:t>netscout.com</a:t>
            </a:r>
            <a:endParaRPr lang="en-US" sz="2000" spc="80" dirty="0">
              <a:solidFill>
                <a:schemeClr val="accent1"/>
              </a:solidFill>
              <a:latin typeface="+mn-lt"/>
            </a:endParaRPr>
          </a:p>
        </p:txBody>
      </p:sp>
      <p:sp>
        <p:nvSpPr>
          <p:cNvPr id="10" name="Text Placeholder 9"/>
          <p:cNvSpPr>
            <a:spLocks noGrp="1"/>
          </p:cNvSpPr>
          <p:nvPr>
            <p:ph type="body" sz="quarter" idx="14"/>
          </p:nvPr>
        </p:nvSpPr>
        <p:spPr>
          <a:xfrm>
            <a:off x="303213" y="3733127"/>
            <a:ext cx="8231187" cy="1339914"/>
          </a:xfrm>
        </p:spPr>
        <p:txBody>
          <a:bodyPr/>
          <a:lstStyle>
            <a:lvl1pPr marL="0" indent="0">
              <a:buNone/>
              <a:defRPr baseline="0">
                <a:solidFill>
                  <a:schemeClr val="bg1"/>
                </a:solidFill>
              </a:defRPr>
            </a:lvl1pPr>
          </a:lstStyle>
          <a:p>
            <a:pPr lvl="0"/>
            <a:r>
              <a:rPr lang="en-US"/>
              <a:t>Edit Master text styles</a:t>
            </a:r>
          </a:p>
        </p:txBody>
      </p:sp>
    </p:spTree>
    <p:extLst>
      <p:ext uri="{BB962C8B-B14F-4D97-AF65-F5344CB8AC3E}">
        <p14:creationId xmlns:p14="http://schemas.microsoft.com/office/powerpoint/2010/main" val="1239966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Page_Light">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33B9AFE8-03AA-3F4A-9F9F-EA265E8522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6894"/>
          <a:stretch>
            <a:fillRect/>
          </a:stretch>
        </p:blipFill>
        <p:spPr bwMode="auto">
          <a:xfrm>
            <a:off x="6935788" y="0"/>
            <a:ext cx="52562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a:extLst>
              <a:ext uri="{FF2B5EF4-FFF2-40B4-BE49-F238E27FC236}">
                <a16:creationId xmlns:a16="http://schemas.microsoft.com/office/drawing/2014/main" id="{350F73E9-3574-784D-A1E1-73EB2F7635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8" y="533400"/>
            <a:ext cx="212407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Placeholder 2"/>
          <p:cNvSpPr>
            <a:spLocks noGrp="1"/>
          </p:cNvSpPr>
          <p:nvPr>
            <p:ph type="body" sz="quarter" idx="13"/>
          </p:nvPr>
        </p:nvSpPr>
        <p:spPr>
          <a:xfrm>
            <a:off x="303212" y="1976413"/>
            <a:ext cx="10057337" cy="1757387"/>
          </a:xfrm>
        </p:spPr>
        <p:txBody>
          <a:bodyPr>
            <a:normAutofit/>
          </a:bodyPr>
          <a:lstStyle>
            <a:lvl1pPr marL="0" indent="0">
              <a:lnSpc>
                <a:spcPct val="80000"/>
              </a:lnSpc>
              <a:buNone/>
              <a:defRPr sz="4800" b="1" i="0" baseline="0">
                <a:solidFill>
                  <a:srgbClr val="53565A"/>
                </a:solidFill>
                <a:latin typeface="Arial"/>
                <a:cs typeface="Arial"/>
              </a:defRPr>
            </a:lvl1pPr>
          </a:lstStyle>
          <a:p>
            <a:pPr lvl="0"/>
            <a:r>
              <a:rPr lang="en-US"/>
              <a:t>Edit Master text styles</a:t>
            </a:r>
          </a:p>
          <a:p>
            <a:pPr lvl="1"/>
            <a:r>
              <a:rPr lang="en-US"/>
              <a:t>Second level</a:t>
            </a:r>
          </a:p>
        </p:txBody>
      </p:sp>
      <p:sp>
        <p:nvSpPr>
          <p:cNvPr id="13" name="Text Placeholder 12"/>
          <p:cNvSpPr>
            <a:spLocks noGrp="1"/>
          </p:cNvSpPr>
          <p:nvPr>
            <p:ph type="body" sz="quarter" idx="16"/>
          </p:nvPr>
        </p:nvSpPr>
        <p:spPr>
          <a:xfrm>
            <a:off x="303213" y="3733800"/>
            <a:ext cx="6633295" cy="798443"/>
          </a:xfrm>
        </p:spPr>
        <p:txBody>
          <a:bodyPr/>
          <a:lstStyle>
            <a:lvl1pPr marL="0" indent="0">
              <a:buNone/>
              <a:defRPr i="0" baseline="0">
                <a:solidFill>
                  <a:srgbClr val="53565A"/>
                </a:solidFill>
              </a:defRPr>
            </a:lvl1pPr>
            <a:lvl2pPr marL="609494" indent="0">
              <a:buNone/>
              <a:defRPr>
                <a:solidFill>
                  <a:srgbClr val="FFFFFF"/>
                </a:solidFill>
              </a:defRPr>
            </a:lvl2pPr>
            <a:lvl3pPr marL="1218986" indent="0">
              <a:buNone/>
              <a:defRPr>
                <a:solidFill>
                  <a:srgbClr val="FFFFFF"/>
                </a:solidFill>
              </a:defRPr>
            </a:lvl3pPr>
            <a:lvl4pPr marL="1828480" indent="0">
              <a:buNone/>
              <a:defRPr>
                <a:solidFill>
                  <a:srgbClr val="FFFFFF"/>
                </a:solidFill>
              </a:defRPr>
            </a:lvl4pPr>
            <a:lvl5pPr marL="2437973" indent="0">
              <a:buNone/>
              <a:defRPr>
                <a:solidFill>
                  <a:srgbClr val="FFFFFF"/>
                </a:solidFill>
              </a:defRPr>
            </a:lvl5pPr>
          </a:lstStyle>
          <a:p>
            <a:pPr lvl="0"/>
            <a:r>
              <a:rPr lang="en-US"/>
              <a:t>Edit Master text styles</a:t>
            </a:r>
          </a:p>
        </p:txBody>
      </p:sp>
      <p:sp>
        <p:nvSpPr>
          <p:cNvPr id="14" name="Text Placeholder 12"/>
          <p:cNvSpPr>
            <a:spLocks noGrp="1"/>
          </p:cNvSpPr>
          <p:nvPr>
            <p:ph type="body" sz="quarter" idx="17"/>
          </p:nvPr>
        </p:nvSpPr>
        <p:spPr>
          <a:xfrm>
            <a:off x="303213" y="4692745"/>
            <a:ext cx="6633295" cy="488856"/>
          </a:xfrm>
        </p:spPr>
        <p:txBody>
          <a:bodyPr>
            <a:normAutofit/>
          </a:bodyPr>
          <a:lstStyle>
            <a:lvl1pPr marL="0" indent="0">
              <a:buNone/>
              <a:defRPr sz="1800" i="0" baseline="0">
                <a:solidFill>
                  <a:srgbClr val="53565A"/>
                </a:solidFill>
              </a:defRPr>
            </a:lvl1pPr>
            <a:lvl2pPr marL="609494" indent="0">
              <a:buNone/>
              <a:defRPr>
                <a:solidFill>
                  <a:srgbClr val="FFFFFF"/>
                </a:solidFill>
              </a:defRPr>
            </a:lvl2pPr>
            <a:lvl3pPr marL="1218986" indent="0">
              <a:buNone/>
              <a:defRPr>
                <a:solidFill>
                  <a:srgbClr val="FFFFFF"/>
                </a:solidFill>
              </a:defRPr>
            </a:lvl3pPr>
            <a:lvl4pPr marL="1828480" indent="0">
              <a:buNone/>
              <a:defRPr>
                <a:solidFill>
                  <a:srgbClr val="FFFFFF"/>
                </a:solidFill>
              </a:defRPr>
            </a:lvl4pPr>
            <a:lvl5pPr marL="2437973" indent="0">
              <a:buNone/>
              <a:defRPr>
                <a:solidFill>
                  <a:srgbClr val="FFFFFF"/>
                </a:solidFill>
              </a:defRPr>
            </a:lvl5pPr>
          </a:lstStyle>
          <a:p>
            <a:pPr lvl="0"/>
            <a:r>
              <a:rPr lang="en-US"/>
              <a:t>Edit Master text styles</a:t>
            </a:r>
          </a:p>
        </p:txBody>
      </p:sp>
    </p:spTree>
    <p:extLst>
      <p:ext uri="{BB962C8B-B14F-4D97-AF65-F5344CB8AC3E}">
        <p14:creationId xmlns:p14="http://schemas.microsoft.com/office/powerpoint/2010/main" val="2923553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_Light">
    <p:spTree>
      <p:nvGrpSpPr>
        <p:cNvPr id="1" name=""/>
        <p:cNvGrpSpPr/>
        <p:nvPr/>
      </p:nvGrpSpPr>
      <p:grpSpPr>
        <a:xfrm>
          <a:off x="0" y="0"/>
          <a:ext cx="0" cy="0"/>
          <a:chOff x="0" y="0"/>
          <a:chExt cx="0" cy="0"/>
        </a:xfrm>
      </p:grpSpPr>
      <p:pic>
        <p:nvPicPr>
          <p:cNvPr id="8" name="Picture 5">
            <a:extLst>
              <a:ext uri="{FF2B5EF4-FFF2-40B4-BE49-F238E27FC236}">
                <a16:creationId xmlns:a16="http://schemas.microsoft.com/office/drawing/2014/main" id="{723F1D46-BBC0-D84E-AE76-7A377C50D7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7138" y="6124575"/>
            <a:ext cx="576262"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7"/>
          <p:cNvSpPr>
            <a:spLocks noGrp="1"/>
          </p:cNvSpPr>
          <p:nvPr>
            <p:ph type="body" sz="quarter" idx="14"/>
          </p:nvPr>
        </p:nvSpPr>
        <p:spPr>
          <a:xfrm>
            <a:off x="303213" y="1562100"/>
            <a:ext cx="11582400" cy="685800"/>
          </a:xfrm>
          <a:gradFill>
            <a:gsLst>
              <a:gs pos="0">
                <a:schemeClr val="tx2">
                  <a:lumMod val="50000"/>
                  <a:lumOff val="50000"/>
                  <a:alpha val="0"/>
                </a:schemeClr>
              </a:gs>
              <a:gs pos="35000">
                <a:schemeClr val="accent4">
                  <a:alpha val="15000"/>
                </a:schemeClr>
              </a:gs>
              <a:gs pos="100000">
                <a:schemeClr val="accent4">
                  <a:alpha val="25000"/>
                </a:schemeClr>
              </a:gs>
            </a:gsLst>
            <a:lin ang="10800000" scaled="0"/>
          </a:gradFill>
        </p:spPr>
        <p:txBody>
          <a:bodyPr anchor="ctr"/>
          <a:lstStyle>
            <a:lvl1pPr>
              <a:defRPr baseline="0"/>
            </a:lvl1pPr>
          </a:lstStyle>
          <a:p>
            <a:pPr lvl="0"/>
            <a:r>
              <a:rPr lang="en-US"/>
              <a:t>Edit Master text styles</a:t>
            </a:r>
          </a:p>
        </p:txBody>
      </p:sp>
      <p:sp>
        <p:nvSpPr>
          <p:cNvPr id="11" name="Text Placeholder 7"/>
          <p:cNvSpPr>
            <a:spLocks noGrp="1"/>
          </p:cNvSpPr>
          <p:nvPr>
            <p:ph type="body" sz="quarter" idx="15"/>
          </p:nvPr>
        </p:nvSpPr>
        <p:spPr>
          <a:xfrm>
            <a:off x="303213" y="2443100"/>
            <a:ext cx="11582400" cy="685800"/>
          </a:xfrm>
          <a:gradFill>
            <a:gsLst>
              <a:gs pos="0">
                <a:schemeClr val="tx2">
                  <a:lumMod val="50000"/>
                  <a:lumOff val="50000"/>
                  <a:alpha val="0"/>
                </a:schemeClr>
              </a:gs>
              <a:gs pos="35000">
                <a:schemeClr val="accent4">
                  <a:alpha val="15000"/>
                </a:schemeClr>
              </a:gs>
              <a:gs pos="100000">
                <a:schemeClr val="accent4">
                  <a:alpha val="25000"/>
                </a:schemeClr>
              </a:gs>
            </a:gsLst>
            <a:lin ang="10800000" scaled="0"/>
          </a:gradFill>
        </p:spPr>
        <p:txBody>
          <a:bodyPr rtlCol="0" anchor="ctr">
            <a:normAutofit/>
          </a:bodyPr>
          <a:lstStyle>
            <a:lvl1pPr>
              <a:defRPr lang="en-US" baseline="0" dirty="0"/>
            </a:lvl1pPr>
          </a:lstStyle>
          <a:p>
            <a:pPr lvl="0"/>
            <a:r>
              <a:rPr lang="en-US"/>
              <a:t>Edit Master text styles</a:t>
            </a:r>
          </a:p>
        </p:txBody>
      </p:sp>
      <p:sp>
        <p:nvSpPr>
          <p:cNvPr id="12" name="Text Placeholder 7"/>
          <p:cNvSpPr>
            <a:spLocks noGrp="1"/>
          </p:cNvSpPr>
          <p:nvPr>
            <p:ph type="body" sz="quarter" idx="16"/>
          </p:nvPr>
        </p:nvSpPr>
        <p:spPr>
          <a:xfrm>
            <a:off x="303213" y="3314423"/>
            <a:ext cx="11582400" cy="685800"/>
          </a:xfrm>
          <a:gradFill>
            <a:gsLst>
              <a:gs pos="0">
                <a:schemeClr val="tx2">
                  <a:lumMod val="50000"/>
                  <a:lumOff val="50000"/>
                  <a:alpha val="0"/>
                </a:schemeClr>
              </a:gs>
              <a:gs pos="35000">
                <a:schemeClr val="accent4">
                  <a:alpha val="15000"/>
                </a:schemeClr>
              </a:gs>
              <a:gs pos="100000">
                <a:schemeClr val="accent4">
                  <a:alpha val="25000"/>
                </a:schemeClr>
              </a:gs>
            </a:gsLst>
            <a:lin ang="10800000" scaled="0"/>
          </a:gradFill>
        </p:spPr>
        <p:txBody>
          <a:bodyPr rtlCol="0" anchor="ctr">
            <a:normAutofit/>
          </a:bodyPr>
          <a:lstStyle>
            <a:lvl1pPr>
              <a:defRPr lang="en-US" baseline="0" dirty="0"/>
            </a:lvl1pPr>
          </a:lstStyle>
          <a:p>
            <a:pPr lvl="0"/>
            <a:r>
              <a:rPr lang="en-US"/>
              <a:t>Edit Master text styles</a:t>
            </a:r>
          </a:p>
        </p:txBody>
      </p:sp>
      <p:sp>
        <p:nvSpPr>
          <p:cNvPr id="13" name="Text Placeholder 7"/>
          <p:cNvSpPr>
            <a:spLocks noGrp="1"/>
          </p:cNvSpPr>
          <p:nvPr>
            <p:ph type="body" sz="quarter" idx="17"/>
          </p:nvPr>
        </p:nvSpPr>
        <p:spPr>
          <a:xfrm>
            <a:off x="303213" y="4197886"/>
            <a:ext cx="11582400" cy="685800"/>
          </a:xfrm>
          <a:gradFill>
            <a:gsLst>
              <a:gs pos="0">
                <a:schemeClr val="tx2">
                  <a:lumMod val="50000"/>
                  <a:lumOff val="50000"/>
                  <a:alpha val="0"/>
                </a:schemeClr>
              </a:gs>
              <a:gs pos="35000">
                <a:schemeClr val="accent4">
                  <a:alpha val="15000"/>
                </a:schemeClr>
              </a:gs>
              <a:gs pos="100000">
                <a:schemeClr val="accent4">
                  <a:alpha val="25000"/>
                </a:schemeClr>
              </a:gs>
            </a:gsLst>
            <a:lin ang="10800000" scaled="0"/>
          </a:gradFill>
        </p:spPr>
        <p:txBody>
          <a:bodyPr rtlCol="0" anchor="ctr">
            <a:normAutofit/>
          </a:bodyPr>
          <a:lstStyle>
            <a:lvl1pPr>
              <a:defRPr lang="en-US" baseline="0" dirty="0"/>
            </a:lvl1pPr>
          </a:lstStyle>
          <a:p>
            <a:pPr lvl="0"/>
            <a:r>
              <a:rPr lang="en-US"/>
              <a:t>Edit Master text styles</a:t>
            </a:r>
          </a:p>
        </p:txBody>
      </p:sp>
      <p:sp>
        <p:nvSpPr>
          <p:cNvPr id="14" name="Text Placeholder 7"/>
          <p:cNvSpPr>
            <a:spLocks noGrp="1"/>
          </p:cNvSpPr>
          <p:nvPr>
            <p:ph type="body" sz="quarter" idx="18"/>
          </p:nvPr>
        </p:nvSpPr>
        <p:spPr>
          <a:xfrm>
            <a:off x="303213" y="5069209"/>
            <a:ext cx="11582400" cy="685800"/>
          </a:xfrm>
          <a:gradFill>
            <a:gsLst>
              <a:gs pos="0">
                <a:schemeClr val="tx2">
                  <a:lumMod val="50000"/>
                  <a:lumOff val="50000"/>
                  <a:alpha val="0"/>
                </a:schemeClr>
              </a:gs>
              <a:gs pos="35000">
                <a:schemeClr val="accent4">
                  <a:alpha val="15000"/>
                </a:schemeClr>
              </a:gs>
              <a:gs pos="100000">
                <a:schemeClr val="accent4">
                  <a:alpha val="25000"/>
                </a:schemeClr>
              </a:gs>
            </a:gsLst>
            <a:lin ang="10800000" scaled="0"/>
          </a:gradFill>
        </p:spPr>
        <p:txBody>
          <a:bodyPr rtlCol="0" anchor="ctr">
            <a:normAutofit/>
          </a:bodyPr>
          <a:lstStyle>
            <a:lvl1pPr>
              <a:defRPr lang="en-US" baseline="0" dirty="0"/>
            </a:lvl1pPr>
          </a:lstStyle>
          <a:p>
            <a:pPr lvl="0"/>
            <a:r>
              <a:rPr lang="en-US"/>
              <a:t>Edit Master text styles</a:t>
            </a:r>
          </a:p>
        </p:txBody>
      </p:sp>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545941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_Light">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E7AE98FC-5FF3-5944-892D-70852F1925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7138" y="6124575"/>
            <a:ext cx="576262"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p:txBody>
          <a:bodyPr/>
          <a:lstStyle/>
          <a:p>
            <a:r>
              <a:rPr lang="en-US"/>
              <a:t>Click to edit Master title style</a:t>
            </a:r>
            <a:endParaRPr lang="en-US" dirty="0"/>
          </a:p>
        </p:txBody>
      </p:sp>
      <p:sp>
        <p:nvSpPr>
          <p:cNvPr id="12" name="Text Placeholder 8"/>
          <p:cNvSpPr>
            <a:spLocks noGrp="1"/>
          </p:cNvSpPr>
          <p:nvPr>
            <p:ph type="body" sz="quarter" idx="13"/>
          </p:nvPr>
        </p:nvSpPr>
        <p:spPr>
          <a:xfrm>
            <a:off x="303213" y="1562100"/>
            <a:ext cx="11582400" cy="4572000"/>
          </a:xfrm>
        </p:spPr>
        <p:txBody>
          <a:bodyPr/>
          <a:lstStyle>
            <a:lvl1pPr>
              <a:spcBef>
                <a:spcPts val="1000"/>
              </a:spcBef>
              <a:defRPr/>
            </a:lvl1pPr>
            <a:lvl2pPr>
              <a:spcBef>
                <a:spcPts val="1000"/>
              </a:spcBef>
              <a:defRPr/>
            </a:lvl2pPr>
            <a:lvl3pPr>
              <a:spcBef>
                <a:spcPts val="1000"/>
              </a:spcBef>
              <a:defRPr/>
            </a:lvl3pPr>
            <a:lvl4pPr>
              <a:spcBef>
                <a:spcPts val="1000"/>
              </a:spcBef>
              <a:defRPr/>
            </a:lvl4pPr>
            <a:lvl5pPr>
              <a:spcBef>
                <a:spcPts val="10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3"/>
          <p:cNvSpPr>
            <a:spLocks noGrp="1"/>
          </p:cNvSpPr>
          <p:nvPr>
            <p:ph type="body" sz="quarter" idx="19"/>
          </p:nvPr>
        </p:nvSpPr>
        <p:spPr>
          <a:xfrm>
            <a:off x="303213" y="914400"/>
            <a:ext cx="11582400" cy="495300"/>
          </a:xfrm>
        </p:spPr>
        <p:txBody>
          <a:bodyPr wrap="none">
            <a:noAutofit/>
          </a:bodyPr>
          <a:lstStyle>
            <a:lvl1pPr marL="0" indent="0">
              <a:buNone/>
              <a:defRPr b="1"/>
            </a:lvl1pPr>
          </a:lstStyle>
          <a:p>
            <a:pPr lvl="0"/>
            <a:r>
              <a:rPr lang="en-US"/>
              <a:t>Edit Master text styles</a:t>
            </a:r>
          </a:p>
        </p:txBody>
      </p:sp>
    </p:spTree>
    <p:extLst>
      <p:ext uri="{BB962C8B-B14F-4D97-AF65-F5344CB8AC3E}">
        <p14:creationId xmlns:p14="http://schemas.microsoft.com/office/powerpoint/2010/main" val="1294655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ntent_2column_Text/Text_Ligh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3A7F98-639E-5E44-B3FA-7172B699AA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7138" y="6124575"/>
            <a:ext cx="576262"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4"/>
          </p:nvPr>
        </p:nvSpPr>
        <p:spPr>
          <a:xfrm>
            <a:off x="303213" y="1562100"/>
            <a:ext cx="5691743" cy="4572000"/>
          </a:xfrm>
        </p:spPr>
        <p:txBody>
          <a:bodyPr/>
          <a:lstStyle>
            <a:lvl1pPr>
              <a:spcBef>
                <a:spcPts val="1000"/>
              </a:spcBef>
              <a:defRPr/>
            </a:lvl1pPr>
            <a:lvl2pPr>
              <a:spcBef>
                <a:spcPts val="1000"/>
              </a:spcBef>
              <a:defRPr/>
            </a:lvl2pPr>
            <a:lvl3pPr>
              <a:spcBef>
                <a:spcPts val="1000"/>
              </a:spcBef>
              <a:defRPr/>
            </a:lvl3pPr>
            <a:lvl4pPr>
              <a:spcBef>
                <a:spcPts val="1000"/>
              </a:spcBef>
              <a:defRPr/>
            </a:lvl4pPr>
            <a:lvl5pPr>
              <a:spcBef>
                <a:spcPts val="10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7"/>
          <p:cNvSpPr>
            <a:spLocks noGrp="1"/>
          </p:cNvSpPr>
          <p:nvPr>
            <p:ph type="body" sz="quarter" idx="15"/>
          </p:nvPr>
        </p:nvSpPr>
        <p:spPr>
          <a:xfrm>
            <a:off x="6198103" y="1562100"/>
            <a:ext cx="5687510" cy="4571999"/>
          </a:xfrm>
        </p:spPr>
        <p:txBody>
          <a:bodyPr/>
          <a:lstStyle>
            <a:lvl1pPr>
              <a:spcBef>
                <a:spcPts val="1000"/>
              </a:spcBef>
              <a:defRPr/>
            </a:lvl1pPr>
            <a:lvl2pPr>
              <a:spcBef>
                <a:spcPts val="1000"/>
              </a:spcBef>
              <a:defRPr/>
            </a:lvl2pPr>
            <a:lvl3pPr>
              <a:spcBef>
                <a:spcPts val="1000"/>
              </a:spcBef>
              <a:defRPr/>
            </a:lvl3pPr>
            <a:lvl4pPr>
              <a:spcBef>
                <a:spcPts val="1000"/>
              </a:spcBef>
              <a:defRPr/>
            </a:lvl4pPr>
            <a:lvl5pPr>
              <a:spcBef>
                <a:spcPts val="10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15" name="Text Placeholder 3"/>
          <p:cNvSpPr>
            <a:spLocks noGrp="1"/>
          </p:cNvSpPr>
          <p:nvPr>
            <p:ph type="body" sz="quarter" idx="19"/>
          </p:nvPr>
        </p:nvSpPr>
        <p:spPr>
          <a:xfrm>
            <a:off x="303213" y="914400"/>
            <a:ext cx="11582400" cy="495300"/>
          </a:xfrm>
        </p:spPr>
        <p:txBody>
          <a:bodyPr wrap="none">
            <a:noAutofit/>
          </a:bodyPr>
          <a:lstStyle>
            <a:lvl1pPr marL="0" indent="0">
              <a:buNone/>
              <a:defRPr b="1"/>
            </a:lvl1pPr>
          </a:lstStyle>
          <a:p>
            <a:pPr lvl="0"/>
            <a:r>
              <a:rPr lang="en-US"/>
              <a:t>Edit Master text styles</a:t>
            </a:r>
          </a:p>
        </p:txBody>
      </p:sp>
    </p:spTree>
    <p:extLst>
      <p:ext uri="{BB962C8B-B14F-4D97-AF65-F5344CB8AC3E}">
        <p14:creationId xmlns:p14="http://schemas.microsoft.com/office/powerpoint/2010/main" val="42425913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theme" Target="../theme/theme2.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theme" Target="../theme/theme3.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AED08AF-2531-AB45-8245-33BA4DC25A43}"/>
              </a:ext>
            </a:extLst>
          </p:cNvPr>
          <p:cNvSpPr>
            <a:spLocks noGrp="1" noChangeArrowheads="1"/>
          </p:cNvSpPr>
          <p:nvPr>
            <p:ph type="title"/>
          </p:nvPr>
        </p:nvSpPr>
        <p:spPr bwMode="auto">
          <a:xfrm>
            <a:off x="303213" y="1817688"/>
            <a:ext cx="11047412" cy="214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Section Divider Page</a:t>
            </a:r>
            <a:br>
              <a:rPr lang="en-US" altLang="en-US"/>
            </a:br>
            <a:r>
              <a:rPr lang="en-US" altLang="en-US"/>
              <a:t>Insert Title</a:t>
            </a:r>
          </a:p>
        </p:txBody>
      </p:sp>
      <p:pic>
        <p:nvPicPr>
          <p:cNvPr id="1027" name="Picture 5">
            <a:extLst>
              <a:ext uri="{FF2B5EF4-FFF2-40B4-BE49-F238E27FC236}">
                <a16:creationId xmlns:a16="http://schemas.microsoft.com/office/drawing/2014/main" id="{B940B722-45E2-0E48-AF80-49023E3239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0688" y="533400"/>
            <a:ext cx="212407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TextBox 6">
            <a:extLst>
              <a:ext uri="{FF2B5EF4-FFF2-40B4-BE49-F238E27FC236}">
                <a16:creationId xmlns:a16="http://schemas.microsoft.com/office/drawing/2014/main" id="{24B73A85-D685-694E-B40B-6CA2B3D6FE97}"/>
              </a:ext>
            </a:extLst>
          </p:cNvPr>
          <p:cNvSpPr txBox="1">
            <a:spLocks noChangeArrowheads="1"/>
          </p:cNvSpPr>
          <p:nvPr/>
        </p:nvSpPr>
        <p:spPr bwMode="auto">
          <a:xfrm>
            <a:off x="303213" y="6413500"/>
            <a:ext cx="2590800" cy="215900"/>
          </a:xfrm>
          <a:prstGeom prst="rect">
            <a:avLst/>
          </a:prstGeom>
          <a:noFill/>
          <a:ln>
            <a:noFill/>
          </a:ln>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defTabSz="608013" fontAlgn="base">
              <a:spcBef>
                <a:spcPct val="0"/>
              </a:spcBef>
              <a:spcAft>
                <a:spcPct val="0"/>
              </a:spcAft>
              <a:defRPr sz="2400">
                <a:solidFill>
                  <a:schemeClr val="tx1"/>
                </a:solidFill>
                <a:latin typeface="Arial" panose="020B0604020202020204" pitchFamily="34" charset="0"/>
              </a:defRPr>
            </a:lvl6pPr>
            <a:lvl7pPr marL="2971800" indent="-228600" defTabSz="608013" fontAlgn="base">
              <a:spcBef>
                <a:spcPct val="0"/>
              </a:spcBef>
              <a:spcAft>
                <a:spcPct val="0"/>
              </a:spcAft>
              <a:defRPr sz="2400">
                <a:solidFill>
                  <a:schemeClr val="tx1"/>
                </a:solidFill>
                <a:latin typeface="Arial" panose="020B0604020202020204" pitchFamily="34" charset="0"/>
              </a:defRPr>
            </a:lvl7pPr>
            <a:lvl8pPr marL="3429000" indent="-228600" defTabSz="608013" fontAlgn="base">
              <a:spcBef>
                <a:spcPct val="0"/>
              </a:spcBef>
              <a:spcAft>
                <a:spcPct val="0"/>
              </a:spcAft>
              <a:defRPr sz="2400">
                <a:solidFill>
                  <a:schemeClr val="tx1"/>
                </a:solidFill>
                <a:latin typeface="Arial" panose="020B0604020202020204" pitchFamily="34" charset="0"/>
              </a:defRPr>
            </a:lvl8pPr>
            <a:lvl9pPr marL="3886200" indent="-228600" defTabSz="608013" fontAlgn="base">
              <a:spcBef>
                <a:spcPct val="0"/>
              </a:spcBef>
              <a:spcAft>
                <a:spcPct val="0"/>
              </a:spcAft>
              <a:defRPr sz="2400">
                <a:solidFill>
                  <a:schemeClr val="tx1"/>
                </a:solidFill>
                <a:latin typeface="Arial" panose="020B0604020202020204" pitchFamily="34" charset="0"/>
              </a:defRPr>
            </a:lvl9pPr>
          </a:lstStyle>
          <a:p>
            <a:pPr eaLnBrk="1" hangingPunct="1">
              <a:defRPr/>
            </a:pPr>
            <a:r>
              <a:rPr lang="en-GB" altLang="en-US" sz="800" dirty="0">
                <a:solidFill>
                  <a:srgbClr val="DCDDDF"/>
                </a:solidFill>
              </a:rPr>
              <a:t>COPYRIGHT © 2021 NETSCOUT SYSTEMS, INC.</a:t>
            </a:r>
            <a:r>
              <a:rPr lang="en-US" altLang="en-US" sz="800" dirty="0">
                <a:solidFill>
                  <a:srgbClr val="DCDDDF"/>
                </a:solidFill>
              </a:rPr>
              <a:t>  </a:t>
            </a:r>
          </a:p>
        </p:txBody>
      </p:sp>
      <p:sp>
        <p:nvSpPr>
          <p:cNvPr id="1029" name="TextBox 7">
            <a:extLst>
              <a:ext uri="{FF2B5EF4-FFF2-40B4-BE49-F238E27FC236}">
                <a16:creationId xmlns:a16="http://schemas.microsoft.com/office/drawing/2014/main" id="{FA6682E7-55E9-EE49-9F88-235EF62D4B1C}"/>
              </a:ext>
            </a:extLst>
          </p:cNvPr>
          <p:cNvSpPr txBox="1">
            <a:spLocks noChangeArrowheads="1"/>
          </p:cNvSpPr>
          <p:nvPr/>
        </p:nvSpPr>
        <p:spPr bwMode="auto">
          <a:xfrm>
            <a:off x="5811838" y="6413500"/>
            <a:ext cx="565150" cy="215900"/>
          </a:xfrm>
          <a:prstGeom prst="rect">
            <a:avLst/>
          </a:prstGeom>
          <a:noFill/>
          <a:ln>
            <a:noFill/>
          </a:ln>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defTabSz="608013"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608013"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608013"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608013"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defRPr/>
            </a:pPr>
            <a:fld id="{95F9F698-925D-4C4A-8805-91FF6B5529B7}" type="slidenum">
              <a:rPr lang="en-US" altLang="en-US" sz="800" smtClean="0">
                <a:solidFill>
                  <a:srgbClr val="DCDDDF"/>
                </a:solidFill>
              </a:rPr>
              <a:pPr algn="ctr" eaLnBrk="1" hangingPunct="1">
                <a:defRPr/>
              </a:pPr>
              <a:t>‹#›</a:t>
            </a:fld>
            <a:endParaRPr lang="en-US" altLang="en-US" sz="800">
              <a:solidFill>
                <a:srgbClr val="DCDDDF"/>
              </a:solidFill>
            </a:endParaRPr>
          </a:p>
        </p:txBody>
      </p:sp>
    </p:spTree>
  </p:cSld>
  <p:clrMap bg1="lt1" tx1="dk1" bg2="lt2" tx2="dk2" accent1="accent1" accent2="accent2" accent3="accent3" accent4="accent4" accent5="accent5" accent6="accent6" hlink="hlink" folHlink="folHlink"/>
  <p:sldLayoutIdLst>
    <p:sldLayoutId id="2147484123" r:id="rId1"/>
    <p:sldLayoutId id="2147484124" r:id="rId2"/>
    <p:sldLayoutId id="2147484125" r:id="rId3"/>
    <p:sldLayoutId id="2147484126" r:id="rId4"/>
  </p:sldLayoutIdLst>
  <p:txStyles>
    <p:titleStyle>
      <a:lvl1pPr algn="l" rtl="0" eaLnBrk="1" fontAlgn="base" hangingPunct="1">
        <a:lnSpc>
          <a:spcPct val="90000"/>
        </a:lnSpc>
        <a:spcBef>
          <a:spcPts val="1150"/>
        </a:spcBef>
        <a:spcAft>
          <a:spcPct val="0"/>
        </a:spcAft>
        <a:defRPr sz="4800" b="1" kern="1200">
          <a:solidFill>
            <a:schemeClr val="bg1"/>
          </a:solidFill>
          <a:latin typeface="Arial" charset="0"/>
          <a:ea typeface="Arial" charset="0"/>
          <a:cs typeface="Arial" charset="0"/>
        </a:defRPr>
      </a:lvl1pPr>
      <a:lvl2pPr algn="l" rtl="0" eaLnBrk="1" fontAlgn="base" hangingPunct="1">
        <a:lnSpc>
          <a:spcPct val="90000"/>
        </a:lnSpc>
        <a:spcBef>
          <a:spcPts val="1150"/>
        </a:spcBef>
        <a:spcAft>
          <a:spcPct val="0"/>
        </a:spcAft>
        <a:defRPr sz="4800" b="1">
          <a:solidFill>
            <a:schemeClr val="bg1"/>
          </a:solidFill>
          <a:latin typeface="Arial" panose="020B0604020202020204" pitchFamily="34" charset="0"/>
          <a:cs typeface="Arial" panose="020B0604020202020204" pitchFamily="34" charset="0"/>
        </a:defRPr>
      </a:lvl2pPr>
      <a:lvl3pPr algn="l" rtl="0" eaLnBrk="1" fontAlgn="base" hangingPunct="1">
        <a:lnSpc>
          <a:spcPct val="90000"/>
        </a:lnSpc>
        <a:spcBef>
          <a:spcPts val="1150"/>
        </a:spcBef>
        <a:spcAft>
          <a:spcPct val="0"/>
        </a:spcAft>
        <a:defRPr sz="4800" b="1">
          <a:solidFill>
            <a:schemeClr val="bg1"/>
          </a:solidFill>
          <a:latin typeface="Arial" panose="020B0604020202020204" pitchFamily="34" charset="0"/>
          <a:cs typeface="Arial" panose="020B0604020202020204" pitchFamily="34" charset="0"/>
        </a:defRPr>
      </a:lvl3pPr>
      <a:lvl4pPr algn="l" rtl="0" eaLnBrk="1" fontAlgn="base" hangingPunct="1">
        <a:lnSpc>
          <a:spcPct val="90000"/>
        </a:lnSpc>
        <a:spcBef>
          <a:spcPts val="1150"/>
        </a:spcBef>
        <a:spcAft>
          <a:spcPct val="0"/>
        </a:spcAft>
        <a:defRPr sz="4800" b="1">
          <a:solidFill>
            <a:schemeClr val="bg1"/>
          </a:solidFill>
          <a:latin typeface="Arial" panose="020B0604020202020204" pitchFamily="34" charset="0"/>
          <a:cs typeface="Arial" panose="020B0604020202020204" pitchFamily="34" charset="0"/>
        </a:defRPr>
      </a:lvl4pPr>
      <a:lvl5pPr algn="l" rtl="0" eaLnBrk="1" fontAlgn="base" hangingPunct="1">
        <a:lnSpc>
          <a:spcPct val="90000"/>
        </a:lnSpc>
        <a:spcBef>
          <a:spcPts val="1150"/>
        </a:spcBef>
        <a:spcAft>
          <a:spcPct val="0"/>
        </a:spcAft>
        <a:defRPr sz="4800" b="1">
          <a:solidFill>
            <a:schemeClr val="bg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ts val="1150"/>
        </a:spcBef>
        <a:spcAft>
          <a:spcPct val="0"/>
        </a:spcAft>
        <a:defRPr sz="4800" b="1">
          <a:solidFill>
            <a:schemeClr val="bg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ts val="1150"/>
        </a:spcBef>
        <a:spcAft>
          <a:spcPct val="0"/>
        </a:spcAft>
        <a:defRPr sz="4800" b="1">
          <a:solidFill>
            <a:schemeClr val="bg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ts val="1150"/>
        </a:spcBef>
        <a:spcAft>
          <a:spcPct val="0"/>
        </a:spcAft>
        <a:defRPr sz="4800" b="1">
          <a:solidFill>
            <a:schemeClr val="bg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ts val="1150"/>
        </a:spcBef>
        <a:spcAft>
          <a:spcPct val="0"/>
        </a:spcAft>
        <a:defRPr sz="4800" b="1">
          <a:solidFill>
            <a:schemeClr val="bg1"/>
          </a:solidFill>
          <a:latin typeface="Arial" panose="020B0604020202020204" pitchFamily="34" charset="0"/>
          <a:cs typeface="Arial" panose="020B0604020202020204" pitchFamily="34" charset="0"/>
        </a:defRPr>
      </a:lvl9pPr>
    </p:titleStyle>
    <p:bodyStyle>
      <a:lvl1pPr algn="l" rtl="0" eaLnBrk="1" fontAlgn="base" hangingPunct="1">
        <a:lnSpc>
          <a:spcPct val="90000"/>
        </a:lnSpc>
        <a:spcBef>
          <a:spcPts val="1000"/>
        </a:spcBef>
        <a:spcAft>
          <a:spcPct val="0"/>
        </a:spcAft>
        <a:buFont typeface="Arial" panose="020B0604020202020204" pitchFamily="34" charset="0"/>
        <a:defRPr sz="2800" kern="1200">
          <a:solidFill>
            <a:schemeClr val="bg1"/>
          </a:solidFill>
          <a:latin typeface="Arial" charset="0"/>
          <a:ea typeface="Arial" charset="0"/>
          <a:cs typeface="Arial" charset="0"/>
        </a:defRPr>
      </a:lvl1pPr>
      <a:lvl2pPr marL="457200" algn="l" rtl="0" eaLnBrk="1" fontAlgn="base" hangingPunct="1">
        <a:lnSpc>
          <a:spcPct val="90000"/>
        </a:lnSpc>
        <a:spcBef>
          <a:spcPts val="500"/>
        </a:spcBef>
        <a:spcAft>
          <a:spcPct val="0"/>
        </a:spcAft>
        <a:buFont typeface="Arial" panose="020B0604020202020204" pitchFamily="34" charset="0"/>
        <a:defRPr sz="2400" kern="1200">
          <a:solidFill>
            <a:schemeClr val="tx1"/>
          </a:solidFill>
          <a:latin typeface="+mn-lt"/>
          <a:ea typeface="+mn-ea"/>
          <a:cs typeface="Arial" panose="020B0604020202020204" pitchFamily="34" charset="0"/>
        </a:defRPr>
      </a:lvl2pPr>
      <a:lvl3pPr marL="914400" algn="l" rtl="0" eaLnBrk="1" fontAlgn="base" hangingPunct="1">
        <a:lnSpc>
          <a:spcPct val="90000"/>
        </a:lnSpc>
        <a:spcBef>
          <a:spcPts val="500"/>
        </a:spcBef>
        <a:spcAft>
          <a:spcPct val="0"/>
        </a:spcAft>
        <a:buFont typeface="Arial" panose="020B0604020202020204" pitchFamily="34" charset="0"/>
        <a:defRPr sz="2000" kern="1200">
          <a:solidFill>
            <a:schemeClr val="tx1"/>
          </a:solidFill>
          <a:latin typeface="+mn-lt"/>
          <a:ea typeface="+mn-ea"/>
          <a:cs typeface="Arial" panose="020B0604020202020204" pitchFamily="34" charset="0"/>
        </a:defRPr>
      </a:lvl3pPr>
      <a:lvl4pPr marL="1371600" algn="l" rtl="0" eaLnBrk="1" fontAlgn="base" hangingPunct="1">
        <a:lnSpc>
          <a:spcPct val="90000"/>
        </a:lnSpc>
        <a:spcBef>
          <a:spcPts val="500"/>
        </a:spcBef>
        <a:spcAft>
          <a:spcPct val="0"/>
        </a:spcAft>
        <a:buFont typeface="Arial" panose="020B0604020202020204" pitchFamily="34" charset="0"/>
        <a:defRPr kern="1200">
          <a:solidFill>
            <a:schemeClr val="tx1"/>
          </a:solidFill>
          <a:latin typeface="+mn-lt"/>
          <a:ea typeface="+mn-ea"/>
          <a:cs typeface="Arial" panose="020B0604020202020204" pitchFamily="34" charset="0"/>
        </a:defRPr>
      </a:lvl4pPr>
      <a:lvl5pPr marL="1828800" algn="l" rtl="0" eaLnBrk="1" fontAlgn="base" hangingPunct="1">
        <a:lnSpc>
          <a:spcPct val="90000"/>
        </a:lnSpc>
        <a:spcBef>
          <a:spcPts val="500"/>
        </a:spcBef>
        <a:spcAft>
          <a:spcPct val="0"/>
        </a:spcAft>
        <a:buFont typeface="Arial" panose="020B0604020202020204" pitchFamily="34" charset="0"/>
        <a:defRPr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7D219379-6449-D64B-896E-45FF746AE967}"/>
              </a:ext>
            </a:extLst>
          </p:cNvPr>
          <p:cNvSpPr>
            <a:spLocks noGrp="1" noChangeArrowheads="1"/>
          </p:cNvSpPr>
          <p:nvPr>
            <p:ph type="title"/>
          </p:nvPr>
        </p:nvSpPr>
        <p:spPr bwMode="auto">
          <a:xfrm>
            <a:off x="303213" y="228600"/>
            <a:ext cx="11582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bodyPr>
          <a:lstStyle/>
          <a:p>
            <a:pPr lvl="0"/>
            <a:r>
              <a:rPr lang="en-US" altLang="en-US"/>
              <a:t>Click to edit Master title style</a:t>
            </a:r>
          </a:p>
        </p:txBody>
      </p:sp>
      <p:sp>
        <p:nvSpPr>
          <p:cNvPr id="2051" name="Text Placeholder 2">
            <a:extLst>
              <a:ext uri="{FF2B5EF4-FFF2-40B4-BE49-F238E27FC236}">
                <a16:creationId xmlns:a16="http://schemas.microsoft.com/office/drawing/2014/main" id="{76A586C6-2204-1D48-9824-4CF442A37500}"/>
              </a:ext>
            </a:extLst>
          </p:cNvPr>
          <p:cNvSpPr>
            <a:spLocks noGrp="1" noChangeArrowheads="1"/>
          </p:cNvSpPr>
          <p:nvPr>
            <p:ph type="body" idx="1"/>
          </p:nvPr>
        </p:nvSpPr>
        <p:spPr bwMode="auto">
          <a:xfrm>
            <a:off x="303213" y="1562100"/>
            <a:ext cx="1158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3076" name="TextBox 8">
            <a:extLst>
              <a:ext uri="{FF2B5EF4-FFF2-40B4-BE49-F238E27FC236}">
                <a16:creationId xmlns:a16="http://schemas.microsoft.com/office/drawing/2014/main" id="{BF35164B-9F06-6F44-B947-7536CDF1FE2A}"/>
              </a:ext>
            </a:extLst>
          </p:cNvPr>
          <p:cNvSpPr txBox="1">
            <a:spLocks noChangeArrowheads="1"/>
          </p:cNvSpPr>
          <p:nvPr/>
        </p:nvSpPr>
        <p:spPr bwMode="auto">
          <a:xfrm>
            <a:off x="303213" y="6413500"/>
            <a:ext cx="2514600" cy="215900"/>
          </a:xfrm>
          <a:prstGeom prst="rect">
            <a:avLst/>
          </a:prstGeom>
          <a:noFill/>
          <a:ln>
            <a:noFill/>
          </a:ln>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defTabSz="608013" fontAlgn="base">
              <a:spcBef>
                <a:spcPct val="0"/>
              </a:spcBef>
              <a:spcAft>
                <a:spcPct val="0"/>
              </a:spcAft>
              <a:defRPr sz="2400">
                <a:solidFill>
                  <a:schemeClr val="tx1"/>
                </a:solidFill>
                <a:latin typeface="Arial" panose="020B0604020202020204" pitchFamily="34" charset="0"/>
              </a:defRPr>
            </a:lvl6pPr>
            <a:lvl7pPr marL="2971800" indent="-228600" defTabSz="608013" fontAlgn="base">
              <a:spcBef>
                <a:spcPct val="0"/>
              </a:spcBef>
              <a:spcAft>
                <a:spcPct val="0"/>
              </a:spcAft>
              <a:defRPr sz="2400">
                <a:solidFill>
                  <a:schemeClr val="tx1"/>
                </a:solidFill>
                <a:latin typeface="Arial" panose="020B0604020202020204" pitchFamily="34" charset="0"/>
              </a:defRPr>
            </a:lvl7pPr>
            <a:lvl8pPr marL="3429000" indent="-228600" defTabSz="608013" fontAlgn="base">
              <a:spcBef>
                <a:spcPct val="0"/>
              </a:spcBef>
              <a:spcAft>
                <a:spcPct val="0"/>
              </a:spcAft>
              <a:defRPr sz="2400">
                <a:solidFill>
                  <a:schemeClr val="tx1"/>
                </a:solidFill>
                <a:latin typeface="Arial" panose="020B0604020202020204" pitchFamily="34" charset="0"/>
              </a:defRPr>
            </a:lvl8pPr>
            <a:lvl9pPr marL="3886200" indent="-228600" defTabSz="608013" fontAlgn="base">
              <a:spcBef>
                <a:spcPct val="0"/>
              </a:spcBef>
              <a:spcAft>
                <a:spcPct val="0"/>
              </a:spcAft>
              <a:defRPr sz="2400">
                <a:solidFill>
                  <a:schemeClr val="tx1"/>
                </a:solidFill>
                <a:latin typeface="Arial" panose="020B0604020202020204" pitchFamily="34" charset="0"/>
              </a:defRPr>
            </a:lvl9pPr>
          </a:lstStyle>
          <a:p>
            <a:pPr eaLnBrk="1" hangingPunct="1">
              <a:defRPr/>
            </a:pPr>
            <a:r>
              <a:rPr lang="en-GB" altLang="en-US" sz="800" dirty="0">
                <a:solidFill>
                  <a:srgbClr val="96999E"/>
                </a:solidFill>
              </a:rPr>
              <a:t>COPYRIGHT © 2021 NETSCOUT SYSTEMS, INC.</a:t>
            </a:r>
            <a:endParaRPr lang="en-US" altLang="en-US" sz="800" dirty="0">
              <a:solidFill>
                <a:srgbClr val="96999E"/>
              </a:solidFill>
            </a:endParaRPr>
          </a:p>
        </p:txBody>
      </p:sp>
      <p:sp>
        <p:nvSpPr>
          <p:cNvPr id="3077" name="TextBox 7">
            <a:extLst>
              <a:ext uri="{FF2B5EF4-FFF2-40B4-BE49-F238E27FC236}">
                <a16:creationId xmlns:a16="http://schemas.microsoft.com/office/drawing/2014/main" id="{37A52344-FAF1-D548-91F7-20A303030A92}"/>
              </a:ext>
            </a:extLst>
          </p:cNvPr>
          <p:cNvSpPr txBox="1">
            <a:spLocks noChangeArrowheads="1"/>
          </p:cNvSpPr>
          <p:nvPr/>
        </p:nvSpPr>
        <p:spPr bwMode="auto">
          <a:xfrm>
            <a:off x="5811838" y="6413500"/>
            <a:ext cx="565150" cy="215900"/>
          </a:xfrm>
          <a:prstGeom prst="rect">
            <a:avLst/>
          </a:prstGeom>
          <a:noFill/>
          <a:ln>
            <a:noFill/>
          </a:ln>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defTabSz="608013"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608013"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608013"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608013"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defRPr/>
            </a:pPr>
            <a:fld id="{0196CE8E-2612-4D43-8953-268C640B4E3B}" type="slidenum">
              <a:rPr lang="en-US" altLang="en-US" sz="800" smtClean="0">
                <a:solidFill>
                  <a:srgbClr val="96999E"/>
                </a:solidFill>
              </a:rPr>
              <a:pPr algn="ctr" eaLnBrk="1" hangingPunct="1">
                <a:defRPr/>
              </a:pPr>
              <a:t>‹#›</a:t>
            </a:fld>
            <a:endParaRPr lang="en-US" altLang="en-US" sz="800">
              <a:solidFill>
                <a:srgbClr val="96999E"/>
              </a:solidFill>
            </a:endParaRPr>
          </a:p>
        </p:txBody>
      </p:sp>
    </p:spTree>
  </p:cSld>
  <p:clrMap bg1="lt1" tx1="dk1" bg2="lt2" tx2="dk2" accent1="accent1" accent2="accent2" accent3="accent3" accent4="accent4" accent5="accent5" accent6="accent6" hlink="hlink" folHlink="folHlink"/>
  <p:sldLayoutIdLst>
    <p:sldLayoutId id="2147484127" r:id="rId1"/>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 id="2147484142" r:id="rId16"/>
    <p:sldLayoutId id="2147484143" r:id="rId17"/>
    <p:sldLayoutId id="2147484144" r:id="rId18"/>
    <p:sldLayoutId id="2147484145" r:id="rId19"/>
    <p:sldLayoutId id="2147484146" r:id="rId20"/>
    <p:sldLayoutId id="2147484147" r:id="rId21"/>
    <p:sldLayoutId id="2147484148" r:id="rId22"/>
    <p:sldLayoutId id="2147484149" r:id="rId23"/>
  </p:sldLayoutIdLst>
  <p:hf hdr="0"/>
  <p:txStyles>
    <p:titleStyle>
      <a:lvl1pPr algn="l" defTabSz="608013" rtl="0" eaLnBrk="0" fontAlgn="base" hangingPunct="0">
        <a:spcBef>
          <a:spcPct val="0"/>
        </a:spcBef>
        <a:spcAft>
          <a:spcPct val="0"/>
        </a:spcAft>
        <a:defRPr sz="3800" b="1" kern="1200">
          <a:solidFill>
            <a:schemeClr val="tx1"/>
          </a:solidFill>
          <a:latin typeface="Arial"/>
          <a:ea typeface="+mj-ea"/>
          <a:cs typeface="Arial"/>
        </a:defRPr>
      </a:lvl1pPr>
      <a:lvl2pPr algn="l" defTabSz="608013" rtl="0" eaLnBrk="0" fontAlgn="base" hangingPunct="0">
        <a:spcBef>
          <a:spcPct val="0"/>
        </a:spcBef>
        <a:spcAft>
          <a:spcPct val="0"/>
        </a:spcAft>
        <a:defRPr sz="3800" b="1">
          <a:solidFill>
            <a:schemeClr val="tx1"/>
          </a:solidFill>
          <a:latin typeface="Arial" panose="020B0604020202020204" pitchFamily="34" charset="0"/>
          <a:cs typeface="Arial" panose="020B0604020202020204" pitchFamily="34" charset="0"/>
        </a:defRPr>
      </a:lvl2pPr>
      <a:lvl3pPr algn="l" defTabSz="608013" rtl="0" eaLnBrk="0" fontAlgn="base" hangingPunct="0">
        <a:spcBef>
          <a:spcPct val="0"/>
        </a:spcBef>
        <a:spcAft>
          <a:spcPct val="0"/>
        </a:spcAft>
        <a:defRPr sz="3800" b="1">
          <a:solidFill>
            <a:schemeClr val="tx1"/>
          </a:solidFill>
          <a:latin typeface="Arial" panose="020B0604020202020204" pitchFamily="34" charset="0"/>
          <a:cs typeface="Arial" panose="020B0604020202020204" pitchFamily="34" charset="0"/>
        </a:defRPr>
      </a:lvl3pPr>
      <a:lvl4pPr algn="l" defTabSz="608013" rtl="0" eaLnBrk="0" fontAlgn="base" hangingPunct="0">
        <a:spcBef>
          <a:spcPct val="0"/>
        </a:spcBef>
        <a:spcAft>
          <a:spcPct val="0"/>
        </a:spcAft>
        <a:defRPr sz="3800" b="1">
          <a:solidFill>
            <a:schemeClr val="tx1"/>
          </a:solidFill>
          <a:latin typeface="Arial" panose="020B0604020202020204" pitchFamily="34" charset="0"/>
          <a:cs typeface="Arial" panose="020B0604020202020204" pitchFamily="34" charset="0"/>
        </a:defRPr>
      </a:lvl4pPr>
      <a:lvl5pPr algn="l" defTabSz="608013" rtl="0" eaLnBrk="0" fontAlgn="base" hangingPunct="0">
        <a:spcBef>
          <a:spcPct val="0"/>
        </a:spcBef>
        <a:spcAft>
          <a:spcPct val="0"/>
        </a:spcAft>
        <a:defRPr sz="3800" b="1">
          <a:solidFill>
            <a:schemeClr val="tx1"/>
          </a:solidFill>
          <a:latin typeface="Arial" panose="020B0604020202020204" pitchFamily="34" charset="0"/>
          <a:cs typeface="Arial" panose="020B0604020202020204" pitchFamily="34" charset="0"/>
        </a:defRPr>
      </a:lvl5pPr>
      <a:lvl6pPr marL="457200" algn="l" defTabSz="608013" rtl="0" fontAlgn="base">
        <a:spcBef>
          <a:spcPct val="0"/>
        </a:spcBef>
        <a:spcAft>
          <a:spcPct val="0"/>
        </a:spcAft>
        <a:defRPr sz="3800" b="1">
          <a:solidFill>
            <a:schemeClr val="tx1"/>
          </a:solidFill>
          <a:latin typeface="Arial" panose="020B0604020202020204" pitchFamily="34" charset="0"/>
          <a:cs typeface="Arial" panose="020B0604020202020204" pitchFamily="34" charset="0"/>
        </a:defRPr>
      </a:lvl6pPr>
      <a:lvl7pPr marL="914400" algn="l" defTabSz="608013" rtl="0" fontAlgn="base">
        <a:spcBef>
          <a:spcPct val="0"/>
        </a:spcBef>
        <a:spcAft>
          <a:spcPct val="0"/>
        </a:spcAft>
        <a:defRPr sz="3800" b="1">
          <a:solidFill>
            <a:schemeClr val="tx1"/>
          </a:solidFill>
          <a:latin typeface="Arial" panose="020B0604020202020204" pitchFamily="34" charset="0"/>
          <a:cs typeface="Arial" panose="020B0604020202020204" pitchFamily="34" charset="0"/>
        </a:defRPr>
      </a:lvl7pPr>
      <a:lvl8pPr marL="1371600" algn="l" defTabSz="608013" rtl="0" fontAlgn="base">
        <a:spcBef>
          <a:spcPct val="0"/>
        </a:spcBef>
        <a:spcAft>
          <a:spcPct val="0"/>
        </a:spcAft>
        <a:defRPr sz="3800" b="1">
          <a:solidFill>
            <a:schemeClr val="tx1"/>
          </a:solidFill>
          <a:latin typeface="Arial" panose="020B0604020202020204" pitchFamily="34" charset="0"/>
          <a:cs typeface="Arial" panose="020B0604020202020204" pitchFamily="34" charset="0"/>
        </a:defRPr>
      </a:lvl8pPr>
      <a:lvl9pPr marL="1828800" algn="l" defTabSz="608013" rtl="0" fontAlgn="base">
        <a:spcBef>
          <a:spcPct val="0"/>
        </a:spcBef>
        <a:spcAft>
          <a:spcPct val="0"/>
        </a:spcAft>
        <a:defRPr sz="3800" b="1">
          <a:solidFill>
            <a:schemeClr val="tx1"/>
          </a:solidFill>
          <a:latin typeface="Arial" panose="020B0604020202020204" pitchFamily="34" charset="0"/>
          <a:cs typeface="Arial" panose="020B0604020202020204" pitchFamily="34" charset="0"/>
        </a:defRPr>
      </a:lvl9pPr>
    </p:titleStyle>
    <p:bodyStyle>
      <a:lvl1pPr marL="301625" indent="-301625" algn="l" defTabSz="608013" rtl="0" eaLnBrk="0" fontAlgn="base" hangingPunct="0">
        <a:lnSpc>
          <a:spcPct val="95000"/>
        </a:lnSpc>
        <a:spcBef>
          <a:spcPts val="1000"/>
        </a:spcBef>
        <a:spcAft>
          <a:spcPct val="0"/>
        </a:spcAft>
        <a:buFont typeface="Arial" panose="020B0604020202020204" pitchFamily="34" charset="0"/>
        <a:buChar char="•"/>
        <a:defRPr sz="2400" kern="1200">
          <a:solidFill>
            <a:schemeClr val="tx1"/>
          </a:solidFill>
          <a:latin typeface="Arial"/>
          <a:ea typeface="+mn-ea"/>
          <a:cs typeface="Arial"/>
        </a:defRPr>
      </a:lvl1pPr>
      <a:lvl2pPr marL="623888" indent="-301625" algn="l" defTabSz="608013" rtl="0" eaLnBrk="0" fontAlgn="base" hangingPunct="0">
        <a:lnSpc>
          <a:spcPct val="95000"/>
        </a:lnSpc>
        <a:spcBef>
          <a:spcPts val="1000"/>
        </a:spcBef>
        <a:spcAft>
          <a:spcPct val="0"/>
        </a:spcAft>
        <a:buFont typeface="Arial" panose="020B0604020202020204" pitchFamily="34" charset="0"/>
        <a:buChar char="–"/>
        <a:defRPr sz="2100" kern="1200">
          <a:solidFill>
            <a:schemeClr val="tx1"/>
          </a:solidFill>
          <a:latin typeface="Arial"/>
          <a:ea typeface="+mn-ea"/>
          <a:cs typeface="Arial"/>
        </a:defRPr>
      </a:lvl2pPr>
      <a:lvl3pPr marL="941388" indent="-301625" algn="l" defTabSz="608013" rtl="0" eaLnBrk="0" fontAlgn="base" hangingPunct="0">
        <a:lnSpc>
          <a:spcPct val="95000"/>
        </a:lnSpc>
        <a:spcBef>
          <a:spcPts val="1000"/>
        </a:spcBef>
        <a:spcAft>
          <a:spcPct val="0"/>
        </a:spcAft>
        <a:buFont typeface="Arial" panose="020B0604020202020204" pitchFamily="34" charset="0"/>
        <a:buChar char="•"/>
        <a:defRPr sz="1900" kern="1200">
          <a:solidFill>
            <a:schemeClr val="tx1"/>
          </a:solidFill>
          <a:latin typeface="Arial"/>
          <a:ea typeface="+mn-ea"/>
          <a:cs typeface="Arial"/>
        </a:defRPr>
      </a:lvl3pPr>
      <a:lvl4pPr marL="1143000" indent="-301625" algn="l" defTabSz="608013" rtl="0" eaLnBrk="0" fontAlgn="base" hangingPunct="0">
        <a:lnSpc>
          <a:spcPct val="95000"/>
        </a:lnSpc>
        <a:spcBef>
          <a:spcPts val="1000"/>
        </a:spcBef>
        <a:spcAft>
          <a:spcPct val="0"/>
        </a:spcAft>
        <a:buFont typeface="Arial" panose="020B0604020202020204" pitchFamily="34" charset="0"/>
        <a:buChar char="–"/>
        <a:defRPr sz="1600" kern="1200">
          <a:solidFill>
            <a:schemeClr val="tx1"/>
          </a:solidFill>
          <a:latin typeface="Arial"/>
          <a:ea typeface="+mn-ea"/>
          <a:cs typeface="Arial"/>
        </a:defRPr>
      </a:lvl4pPr>
      <a:lvl5pPr marL="1462088" indent="-301625" algn="l" defTabSz="608013" rtl="0" eaLnBrk="0" fontAlgn="base" hangingPunct="0">
        <a:lnSpc>
          <a:spcPct val="95000"/>
        </a:lnSpc>
        <a:spcBef>
          <a:spcPts val="1000"/>
        </a:spcBef>
        <a:spcAft>
          <a:spcPct val="0"/>
        </a:spcAft>
        <a:buFont typeface="Arial" panose="020B0604020202020204" pitchFamily="34" charset="0"/>
        <a:buChar char="•"/>
        <a:defRPr sz="1400" kern="1200">
          <a:solidFill>
            <a:schemeClr val="tx1"/>
          </a:solidFill>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3074" name="Title Placeholder 1">
            <a:extLst>
              <a:ext uri="{FF2B5EF4-FFF2-40B4-BE49-F238E27FC236}">
                <a16:creationId xmlns:a16="http://schemas.microsoft.com/office/drawing/2014/main" id="{39283EFE-4693-E041-93DA-63E85B38FED7}"/>
              </a:ext>
            </a:extLst>
          </p:cNvPr>
          <p:cNvSpPr>
            <a:spLocks noGrp="1" noChangeArrowheads="1"/>
          </p:cNvSpPr>
          <p:nvPr>
            <p:ph type="title"/>
          </p:nvPr>
        </p:nvSpPr>
        <p:spPr bwMode="auto">
          <a:xfrm>
            <a:off x="303213" y="228600"/>
            <a:ext cx="11582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bodyPr>
          <a:lstStyle/>
          <a:p>
            <a:pPr lvl="0"/>
            <a:r>
              <a:rPr lang="en-US" altLang="en-US"/>
              <a:t>Click to edit Master title style</a:t>
            </a:r>
          </a:p>
        </p:txBody>
      </p:sp>
      <p:sp>
        <p:nvSpPr>
          <p:cNvPr id="3075" name="Text Placeholder 2">
            <a:extLst>
              <a:ext uri="{FF2B5EF4-FFF2-40B4-BE49-F238E27FC236}">
                <a16:creationId xmlns:a16="http://schemas.microsoft.com/office/drawing/2014/main" id="{26B36FBF-3D2C-2C4A-9A20-80086FFC7B4C}"/>
              </a:ext>
            </a:extLst>
          </p:cNvPr>
          <p:cNvSpPr>
            <a:spLocks noGrp="1" noChangeArrowheads="1"/>
          </p:cNvSpPr>
          <p:nvPr>
            <p:ph type="body" idx="1"/>
          </p:nvPr>
        </p:nvSpPr>
        <p:spPr bwMode="auto">
          <a:xfrm>
            <a:off x="303213" y="1562100"/>
            <a:ext cx="1158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TextBox 5">
            <a:extLst>
              <a:ext uri="{FF2B5EF4-FFF2-40B4-BE49-F238E27FC236}">
                <a16:creationId xmlns:a16="http://schemas.microsoft.com/office/drawing/2014/main" id="{474B5232-036F-E740-B5EC-93C0E5A99E6A}"/>
              </a:ext>
            </a:extLst>
          </p:cNvPr>
          <p:cNvSpPr txBox="1">
            <a:spLocks noChangeArrowheads="1"/>
          </p:cNvSpPr>
          <p:nvPr/>
        </p:nvSpPr>
        <p:spPr bwMode="auto">
          <a:xfrm>
            <a:off x="303213" y="6413500"/>
            <a:ext cx="2590800" cy="215900"/>
          </a:xfrm>
          <a:prstGeom prst="rect">
            <a:avLst/>
          </a:prstGeom>
          <a:noFill/>
          <a:ln>
            <a:noFill/>
          </a:ln>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defTabSz="608013" fontAlgn="base">
              <a:spcBef>
                <a:spcPct val="0"/>
              </a:spcBef>
              <a:spcAft>
                <a:spcPct val="0"/>
              </a:spcAft>
              <a:defRPr sz="2400">
                <a:solidFill>
                  <a:schemeClr val="tx1"/>
                </a:solidFill>
                <a:latin typeface="Arial" panose="020B0604020202020204" pitchFamily="34" charset="0"/>
              </a:defRPr>
            </a:lvl6pPr>
            <a:lvl7pPr marL="2971800" indent="-228600" defTabSz="608013" fontAlgn="base">
              <a:spcBef>
                <a:spcPct val="0"/>
              </a:spcBef>
              <a:spcAft>
                <a:spcPct val="0"/>
              </a:spcAft>
              <a:defRPr sz="2400">
                <a:solidFill>
                  <a:schemeClr val="tx1"/>
                </a:solidFill>
                <a:latin typeface="Arial" panose="020B0604020202020204" pitchFamily="34" charset="0"/>
              </a:defRPr>
            </a:lvl7pPr>
            <a:lvl8pPr marL="3429000" indent="-228600" defTabSz="608013" fontAlgn="base">
              <a:spcBef>
                <a:spcPct val="0"/>
              </a:spcBef>
              <a:spcAft>
                <a:spcPct val="0"/>
              </a:spcAft>
              <a:defRPr sz="2400">
                <a:solidFill>
                  <a:schemeClr val="tx1"/>
                </a:solidFill>
                <a:latin typeface="Arial" panose="020B0604020202020204" pitchFamily="34" charset="0"/>
              </a:defRPr>
            </a:lvl8pPr>
            <a:lvl9pPr marL="3886200" indent="-228600" defTabSz="608013" fontAlgn="base">
              <a:spcBef>
                <a:spcPct val="0"/>
              </a:spcBef>
              <a:spcAft>
                <a:spcPct val="0"/>
              </a:spcAft>
              <a:defRPr sz="2400">
                <a:solidFill>
                  <a:schemeClr val="tx1"/>
                </a:solidFill>
                <a:latin typeface="Arial" panose="020B0604020202020204" pitchFamily="34" charset="0"/>
              </a:defRPr>
            </a:lvl9pPr>
          </a:lstStyle>
          <a:p>
            <a:pPr eaLnBrk="1" hangingPunct="1">
              <a:defRPr/>
            </a:pPr>
            <a:r>
              <a:rPr lang="en-GB" altLang="en-US" sz="800" dirty="0">
                <a:solidFill>
                  <a:srgbClr val="96999E"/>
                </a:solidFill>
              </a:rPr>
              <a:t>COPYRIGHT © 2021 NETSCOUT SYSTEMS, INC.</a:t>
            </a:r>
            <a:endParaRPr lang="en-US" altLang="en-US" sz="800" dirty="0">
              <a:solidFill>
                <a:srgbClr val="96999E"/>
              </a:solidFill>
            </a:endParaRPr>
          </a:p>
        </p:txBody>
      </p:sp>
      <p:sp>
        <p:nvSpPr>
          <p:cNvPr id="4101" name="TextBox 6">
            <a:extLst>
              <a:ext uri="{FF2B5EF4-FFF2-40B4-BE49-F238E27FC236}">
                <a16:creationId xmlns:a16="http://schemas.microsoft.com/office/drawing/2014/main" id="{1A827D3C-01B1-6845-96DE-355FC7F88D69}"/>
              </a:ext>
            </a:extLst>
          </p:cNvPr>
          <p:cNvSpPr txBox="1">
            <a:spLocks noChangeArrowheads="1"/>
          </p:cNvSpPr>
          <p:nvPr/>
        </p:nvSpPr>
        <p:spPr bwMode="auto">
          <a:xfrm>
            <a:off x="5811838" y="6413500"/>
            <a:ext cx="565150" cy="215900"/>
          </a:xfrm>
          <a:prstGeom prst="rect">
            <a:avLst/>
          </a:prstGeom>
          <a:noFill/>
          <a:ln>
            <a:noFill/>
          </a:ln>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defTabSz="608013"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608013"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608013"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608013"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defRPr/>
            </a:pPr>
            <a:fld id="{95060467-4777-D34A-887E-F99585627D54}" type="slidenum">
              <a:rPr lang="en-US" altLang="en-US" sz="800" smtClean="0">
                <a:solidFill>
                  <a:srgbClr val="96999E"/>
                </a:solidFill>
              </a:rPr>
              <a:pPr algn="ctr" eaLnBrk="1" hangingPunct="1">
                <a:defRPr/>
              </a:pPr>
              <a:t>‹#›</a:t>
            </a:fld>
            <a:endParaRPr lang="en-US" altLang="en-US" sz="800">
              <a:solidFill>
                <a:srgbClr val="96999E"/>
              </a:solidFill>
            </a:endParaRPr>
          </a:p>
        </p:txBody>
      </p:sp>
    </p:spTree>
  </p:cSld>
  <p:clrMap bg1="lt1" tx1="dk1" bg2="lt2" tx2="dk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 id="2147484162" r:id="rId13"/>
    <p:sldLayoutId id="2147484163" r:id="rId14"/>
    <p:sldLayoutId id="2147484164" r:id="rId15"/>
    <p:sldLayoutId id="2147484165" r:id="rId16"/>
    <p:sldLayoutId id="2147484166" r:id="rId17"/>
    <p:sldLayoutId id="2147484167" r:id="rId18"/>
    <p:sldLayoutId id="2147484168" r:id="rId19"/>
    <p:sldLayoutId id="2147484169" r:id="rId20"/>
    <p:sldLayoutId id="2147484170" r:id="rId21"/>
    <p:sldLayoutId id="2147484171" r:id="rId22"/>
    <p:sldLayoutId id="2147484172" r:id="rId23"/>
  </p:sldLayoutIdLst>
  <p:hf hdr="0"/>
  <p:txStyles>
    <p:titleStyle>
      <a:lvl1pPr algn="l" defTabSz="608013" rtl="0" eaLnBrk="0" fontAlgn="base" hangingPunct="0">
        <a:spcBef>
          <a:spcPct val="0"/>
        </a:spcBef>
        <a:spcAft>
          <a:spcPct val="0"/>
        </a:spcAft>
        <a:defRPr sz="3800" b="1" kern="1200">
          <a:solidFill>
            <a:schemeClr val="bg1"/>
          </a:solidFill>
          <a:latin typeface="Arial"/>
          <a:ea typeface="+mj-ea"/>
          <a:cs typeface="Arial"/>
        </a:defRPr>
      </a:lvl1pPr>
      <a:lvl2pPr algn="l" defTabSz="608013" rtl="0" eaLnBrk="0" fontAlgn="base" hangingPunct="0">
        <a:spcBef>
          <a:spcPct val="0"/>
        </a:spcBef>
        <a:spcAft>
          <a:spcPct val="0"/>
        </a:spcAft>
        <a:defRPr sz="3800" b="1">
          <a:solidFill>
            <a:schemeClr val="bg1"/>
          </a:solidFill>
          <a:latin typeface="Arial" panose="020B0604020202020204" pitchFamily="34" charset="0"/>
          <a:cs typeface="Arial" panose="020B0604020202020204" pitchFamily="34" charset="0"/>
        </a:defRPr>
      </a:lvl2pPr>
      <a:lvl3pPr algn="l" defTabSz="608013" rtl="0" eaLnBrk="0" fontAlgn="base" hangingPunct="0">
        <a:spcBef>
          <a:spcPct val="0"/>
        </a:spcBef>
        <a:spcAft>
          <a:spcPct val="0"/>
        </a:spcAft>
        <a:defRPr sz="3800" b="1">
          <a:solidFill>
            <a:schemeClr val="bg1"/>
          </a:solidFill>
          <a:latin typeface="Arial" panose="020B0604020202020204" pitchFamily="34" charset="0"/>
          <a:cs typeface="Arial" panose="020B0604020202020204" pitchFamily="34" charset="0"/>
        </a:defRPr>
      </a:lvl3pPr>
      <a:lvl4pPr algn="l" defTabSz="608013" rtl="0" eaLnBrk="0" fontAlgn="base" hangingPunct="0">
        <a:spcBef>
          <a:spcPct val="0"/>
        </a:spcBef>
        <a:spcAft>
          <a:spcPct val="0"/>
        </a:spcAft>
        <a:defRPr sz="3800" b="1">
          <a:solidFill>
            <a:schemeClr val="bg1"/>
          </a:solidFill>
          <a:latin typeface="Arial" panose="020B0604020202020204" pitchFamily="34" charset="0"/>
          <a:cs typeface="Arial" panose="020B0604020202020204" pitchFamily="34" charset="0"/>
        </a:defRPr>
      </a:lvl4pPr>
      <a:lvl5pPr algn="l" defTabSz="608013" rtl="0" eaLnBrk="0" fontAlgn="base" hangingPunct="0">
        <a:spcBef>
          <a:spcPct val="0"/>
        </a:spcBef>
        <a:spcAft>
          <a:spcPct val="0"/>
        </a:spcAft>
        <a:defRPr sz="3800" b="1">
          <a:solidFill>
            <a:schemeClr val="bg1"/>
          </a:solidFill>
          <a:latin typeface="Arial" panose="020B0604020202020204" pitchFamily="34" charset="0"/>
          <a:cs typeface="Arial" panose="020B0604020202020204" pitchFamily="34" charset="0"/>
        </a:defRPr>
      </a:lvl5pPr>
      <a:lvl6pPr marL="457200" algn="l" defTabSz="608013" rtl="0" fontAlgn="base">
        <a:spcBef>
          <a:spcPct val="0"/>
        </a:spcBef>
        <a:spcAft>
          <a:spcPct val="0"/>
        </a:spcAft>
        <a:defRPr sz="3800" b="1">
          <a:solidFill>
            <a:schemeClr val="bg1"/>
          </a:solidFill>
          <a:latin typeface="Arial" panose="020B0604020202020204" pitchFamily="34" charset="0"/>
          <a:cs typeface="Arial" panose="020B0604020202020204" pitchFamily="34" charset="0"/>
        </a:defRPr>
      </a:lvl6pPr>
      <a:lvl7pPr marL="914400" algn="l" defTabSz="608013" rtl="0" fontAlgn="base">
        <a:spcBef>
          <a:spcPct val="0"/>
        </a:spcBef>
        <a:spcAft>
          <a:spcPct val="0"/>
        </a:spcAft>
        <a:defRPr sz="3800" b="1">
          <a:solidFill>
            <a:schemeClr val="bg1"/>
          </a:solidFill>
          <a:latin typeface="Arial" panose="020B0604020202020204" pitchFamily="34" charset="0"/>
          <a:cs typeface="Arial" panose="020B0604020202020204" pitchFamily="34" charset="0"/>
        </a:defRPr>
      </a:lvl7pPr>
      <a:lvl8pPr marL="1371600" algn="l" defTabSz="608013" rtl="0" fontAlgn="base">
        <a:spcBef>
          <a:spcPct val="0"/>
        </a:spcBef>
        <a:spcAft>
          <a:spcPct val="0"/>
        </a:spcAft>
        <a:defRPr sz="3800" b="1">
          <a:solidFill>
            <a:schemeClr val="bg1"/>
          </a:solidFill>
          <a:latin typeface="Arial" panose="020B0604020202020204" pitchFamily="34" charset="0"/>
          <a:cs typeface="Arial" panose="020B0604020202020204" pitchFamily="34" charset="0"/>
        </a:defRPr>
      </a:lvl8pPr>
      <a:lvl9pPr marL="1828800" algn="l" defTabSz="608013" rtl="0" fontAlgn="base">
        <a:spcBef>
          <a:spcPct val="0"/>
        </a:spcBef>
        <a:spcAft>
          <a:spcPct val="0"/>
        </a:spcAft>
        <a:defRPr sz="3800" b="1">
          <a:solidFill>
            <a:schemeClr val="bg1"/>
          </a:solidFill>
          <a:latin typeface="Arial" panose="020B0604020202020204" pitchFamily="34" charset="0"/>
          <a:cs typeface="Arial" panose="020B0604020202020204" pitchFamily="34" charset="0"/>
        </a:defRPr>
      </a:lvl9pPr>
    </p:titleStyle>
    <p:bodyStyle>
      <a:lvl1pPr marL="301625" indent="-301625" algn="l" defTabSz="608013" rtl="0" eaLnBrk="0" fontAlgn="base" hangingPunct="0">
        <a:lnSpc>
          <a:spcPct val="95000"/>
        </a:lnSpc>
        <a:spcBef>
          <a:spcPts val="1000"/>
        </a:spcBef>
        <a:spcAft>
          <a:spcPct val="0"/>
        </a:spcAft>
        <a:buFont typeface="Arial" panose="020B0604020202020204" pitchFamily="34" charset="0"/>
        <a:buChar char="•"/>
        <a:defRPr sz="2400" kern="1200">
          <a:solidFill>
            <a:schemeClr val="bg1"/>
          </a:solidFill>
          <a:latin typeface="Arial"/>
          <a:ea typeface="+mn-ea"/>
          <a:cs typeface="Arial"/>
        </a:defRPr>
      </a:lvl1pPr>
      <a:lvl2pPr marL="620713" indent="-301625" algn="l" defTabSz="608013" rtl="0" eaLnBrk="0" fontAlgn="base" hangingPunct="0">
        <a:lnSpc>
          <a:spcPct val="95000"/>
        </a:lnSpc>
        <a:spcBef>
          <a:spcPts val="1000"/>
        </a:spcBef>
        <a:spcAft>
          <a:spcPct val="0"/>
        </a:spcAft>
        <a:buFont typeface="Arial" panose="020B0604020202020204" pitchFamily="34" charset="0"/>
        <a:buChar char="–"/>
        <a:defRPr sz="2100" kern="1200">
          <a:solidFill>
            <a:schemeClr val="bg1"/>
          </a:solidFill>
          <a:latin typeface="Arial"/>
          <a:ea typeface="+mn-ea"/>
          <a:cs typeface="Arial"/>
        </a:defRPr>
      </a:lvl2pPr>
      <a:lvl3pPr marL="941388" indent="-303213" algn="l" defTabSz="608013" rtl="0" eaLnBrk="0" fontAlgn="base" hangingPunct="0">
        <a:lnSpc>
          <a:spcPct val="95000"/>
        </a:lnSpc>
        <a:spcBef>
          <a:spcPts val="1000"/>
        </a:spcBef>
        <a:spcAft>
          <a:spcPct val="0"/>
        </a:spcAft>
        <a:buFont typeface="Arial" panose="020B0604020202020204" pitchFamily="34" charset="0"/>
        <a:buChar char="•"/>
        <a:defRPr sz="1900" kern="1200">
          <a:solidFill>
            <a:schemeClr val="bg1"/>
          </a:solidFill>
          <a:latin typeface="Arial"/>
          <a:ea typeface="+mn-ea"/>
          <a:cs typeface="Arial"/>
        </a:defRPr>
      </a:lvl3pPr>
      <a:lvl4pPr marL="1143000" indent="-303213" algn="l" defTabSz="608013" rtl="0" eaLnBrk="0" fontAlgn="base" hangingPunct="0">
        <a:lnSpc>
          <a:spcPct val="95000"/>
        </a:lnSpc>
        <a:spcBef>
          <a:spcPts val="1000"/>
        </a:spcBef>
        <a:spcAft>
          <a:spcPct val="0"/>
        </a:spcAft>
        <a:buFont typeface="Arial" panose="020B0604020202020204" pitchFamily="34" charset="0"/>
        <a:buChar char="–"/>
        <a:defRPr sz="1600" kern="1200">
          <a:solidFill>
            <a:schemeClr val="bg1"/>
          </a:solidFill>
          <a:latin typeface="Arial"/>
          <a:ea typeface="+mn-ea"/>
          <a:cs typeface="Arial"/>
        </a:defRPr>
      </a:lvl4pPr>
      <a:lvl5pPr marL="1462088" indent="-303213" algn="l" defTabSz="608013" rtl="0" eaLnBrk="0" fontAlgn="base" hangingPunct="0">
        <a:lnSpc>
          <a:spcPct val="95000"/>
        </a:lnSpc>
        <a:spcBef>
          <a:spcPts val="1000"/>
        </a:spcBef>
        <a:spcAft>
          <a:spcPct val="0"/>
        </a:spcAft>
        <a:buFont typeface="Arial" panose="020B0604020202020204" pitchFamily="34" charset="0"/>
        <a:buChar char="•"/>
        <a:defRPr sz="1400" kern="1200">
          <a:solidFill>
            <a:schemeClr val="bg1"/>
          </a:solidFill>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hyperlink" Target="https://tutorialmore.com/questions-417763.htm" TargetMode="External"/><Relationship Id="rId2" Type="http://schemas.openxmlformats.org/officeDocument/2006/relationships/hyperlink" Target="https://docs.ansible.com/ansible/latest/user_guide/windows_setup.html" TargetMode="Externa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hyperlink" Target="https://tweenpath.net/upgrade-python-2-7-3-6-installing-pip-centos-7/" TargetMode="External"/><Relationship Id="rId2" Type="http://schemas.openxmlformats.org/officeDocument/2006/relationships/hyperlink" Target="https://docs.ansible.com/ansible/2.9_ja/user_guide/windows_winrm.html#id" TargetMode="Externa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hyperlink" Target="https://docs.ansible.com/ansible/2.9_ja/user_guide/windows_winrm.html#id4" TargetMode="Externa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lightwell-solution.com/blog/ansible/20220107_972/" TargetMode="External"/><Relationship Id="rId1" Type="http://schemas.openxmlformats.org/officeDocument/2006/relationships/slideLayout" Target="../slideLayouts/slideLayout1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lightwell-solution.com/blog/ansible/20220107_972/" TargetMode="Externa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hyperlink" Target="https://learningtechnix.wordpress.com/2019/09/20/ansible-troubleshoot-filtering-json-output/" TargetMode="External"/><Relationship Id="rId2" Type="http://schemas.openxmlformats.org/officeDocument/2006/relationships/hyperlink" Target="https://qiita.com/tbuchi888/items/031c918ce9e542a37cc4" TargetMode="Externa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hyperlink" Target="https://www.howtoforge.com/tutorial/how-to-install-ansible-awx-on-centos-7/" TargetMode="External"/><Relationship Id="rId2" Type="http://schemas.openxmlformats.org/officeDocument/2006/relationships/hyperlink" Target="https://devopstales.github.io/linux/awx-install/" TargetMode="External"/><Relationship Id="rId1" Type="http://schemas.openxmlformats.org/officeDocument/2006/relationships/slideLayout" Target="../slideLayouts/slideLayout11.xml"/><Relationship Id="rId6" Type="http://schemas.openxmlformats.org/officeDocument/2006/relationships/hyperlink" Target="https://serv-ops.com/knowledge/open.knowledge/view/24?offset=0" TargetMode="External"/><Relationship Id="rId5" Type="http://schemas.openxmlformats.org/officeDocument/2006/relationships/hyperlink" Target="https://github.com/MrMEEE/awx-build/blob/master/installguide.md" TargetMode="External"/><Relationship Id="rId4" Type="http://schemas.openxmlformats.org/officeDocument/2006/relationships/hyperlink" Target="https://yallalabs.com/devops/how-to-install-ansible-awx-without-docker-centos-7-rhel-7/"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educba.com/ansible-ssh-key/" TargetMode="Externa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hyperlink" Target="https://stackoverflow.com/questions/15952663/find-the-pid-of-a-process-that-uses-a-port-on-windows" TargetMode="External"/><Relationship Id="rId2" Type="http://schemas.openxmlformats.org/officeDocument/2006/relationships/hyperlink" Target="https://lightwell-solution.com/blog/ansible/20220107_972/" TargetMode="External"/><Relationship Id="rId1" Type="http://schemas.openxmlformats.org/officeDocument/2006/relationships/slideLayout" Target="../slideLayouts/slideLayout11.xml"/><Relationship Id="rId6" Type="http://schemas.openxmlformats.org/officeDocument/2006/relationships/hyperlink" Target="https://www.tutorialspoint.com/batch_script/batch_script_quick_guide.htm" TargetMode="External"/><Relationship Id="rId5" Type="http://schemas.openxmlformats.org/officeDocument/2006/relationships/hyperlink" Target="https://stackoverflow.com/questions/6204003/kill-a-process-by-looking-up-the-port-being-used-by-it-from-a-bat" TargetMode="External"/><Relationship Id="rId4" Type="http://schemas.openxmlformats.org/officeDocument/2006/relationships/hyperlink" Target="https://www.red-gate.com/simple-talk/sysadmin/powershell/how-to-use-parameters-in-powershell/"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mailto:admin@EXAMPLE.COM" TargetMode="External"/><Relationship Id="rId2" Type="http://schemas.openxmlformats.org/officeDocument/2006/relationships/hyperlink" Target="https://blog.geralexgr.com/ansible/authenticate-windows-servers-with-ansible-domain-user-kerberos-configuration" TargetMode="External"/><Relationship Id="rId1" Type="http://schemas.openxmlformats.org/officeDocument/2006/relationships/slideLayout" Target="../slideLayouts/slideLayout11.xml"/><Relationship Id="rId5" Type="http://schemas.openxmlformats.org/officeDocument/2006/relationships/hyperlink" Target="https://docs.microsoft.com/en-us/previous-versions/windows/it-pro/windows-server-2008-R2-and-2008/cc732625(v=ws.11)" TargetMode="External"/><Relationship Id="rId4" Type="http://schemas.openxmlformats.org/officeDocument/2006/relationships/hyperlink" Target="https://docs.ansible.com/ansible/latest/user_guide/windows_winrm.html"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aventistech.com/kb/ansible-with-kerberos-authentication/" TargetMode="External"/><Relationship Id="rId2" Type="http://schemas.openxmlformats.org/officeDocument/2006/relationships/hyperlink" Target="https://docs.ansible.com/ansible-tower/latest/html/administration/kerberos_auth.html" TargetMode="Externa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zhangsdjp@bitbucket.org/zhangsdjp/netstat.git" TargetMode="External"/><Relationship Id="rId1"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hyperlink" Target="mailto:git@bitbucket.org:zhangsdjp/netstat.git" TargetMode="External"/><Relationship Id="rId7" Type="http://schemas.openxmlformats.org/officeDocument/2006/relationships/image" Target="../media/image28.png"/><Relationship Id="rId2" Type="http://schemas.openxmlformats.org/officeDocument/2006/relationships/hyperlink" Target="mailto:git@bitbucket.org" TargetMode="External"/><Relationship Id="rId1" Type="http://schemas.openxmlformats.org/officeDocument/2006/relationships/slideLayout" Target="../slideLayouts/slideLayout1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hyperlink" Target="mailto:zhangsdjp@bitbucket.org" TargetMode="External"/><Relationship Id="rId2" Type="http://schemas.openxmlformats.org/officeDocument/2006/relationships/hyperlink" Target="http://vcloud-lab.com/entries/devops/step-by-step-guide-to-configure-first-project-job-template-on-ansible-awx-tower" TargetMode="Externa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hyperlink" Target="https://dl.fedoraproject.org/pub/epel/epel-release-latest-7.noarch.rpm" TargetMode="External"/><Relationship Id="rId2" Type="http://schemas.openxmlformats.org/officeDocument/2006/relationships/image" Target="../media/image12.png"/><Relationship Id="rId1" Type="http://schemas.openxmlformats.org/officeDocument/2006/relationships/slideLayout" Target="../slideLayouts/slideLayout11.xml"/><Relationship Id="rId4" Type="http://schemas.openxmlformats.org/officeDocument/2006/relationships/hyperlink" Target="mailto:root@192.168.100.110:~/"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vcloud-lab.com/entries/devops/step-by-step-guide-to-configure-first-project-job-template-on-ansible-awx-tower" TargetMode="Externa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vcloud-lab.com/entries/devops/step-by-step-guide-to-configure-first-project-job-template-on-ansible-awx-tower" TargetMode="External"/><Relationship Id="rId1" Type="http://schemas.openxmlformats.org/officeDocument/2006/relationships/slideLayout" Target="../slideLayouts/slideLayout11.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mailto:x261243a@PRUDENTIAL.COM" TargetMode="Externa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stackoverflow.com/questions/52334454/run-playbook-from-git-repo-cloned-during-playbook-execution" TargetMode="External"/><Relationship Id="rId1" Type="http://schemas.openxmlformats.org/officeDocument/2006/relationships/slideLayout" Target="../slideLayouts/slideLayout11.xml"/><Relationship Id="rId5" Type="http://schemas.openxmlformats.org/officeDocument/2006/relationships/image" Target="../media/image54.png"/><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docs.ansible.com/ansible/2.9_ja/user_guide/playbooks_reuse_includes.html" TargetMode="Externa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hyperlink" Target="https://www.middlewareinventory.com/blog/ansible_wait_for_reboot_to_complete/" TargetMode="Externa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8A245E08-E733-144D-AB52-A0C0FDE714DE}"/>
              </a:ext>
            </a:extLst>
          </p:cNvPr>
          <p:cNvSpPr>
            <a:spLocks noGrp="1"/>
          </p:cNvSpPr>
          <p:nvPr>
            <p:ph type="body" sz="quarter" idx="13"/>
          </p:nvPr>
        </p:nvSpPr>
        <p:spPr/>
        <p:txBody>
          <a:bodyPr/>
          <a:lstStyle/>
          <a:p>
            <a:r>
              <a:rPr kumimoji="1" lang="en-US" altLang="zh-TW" dirty="0"/>
              <a:t>Ansible Operation</a:t>
            </a:r>
            <a:endParaRPr kumimoji="1" lang="zh-TW" altLang="en-US" dirty="0"/>
          </a:p>
        </p:txBody>
      </p:sp>
      <p:sp>
        <p:nvSpPr>
          <p:cNvPr id="3" name="文字版面配置區 2">
            <a:extLst>
              <a:ext uri="{FF2B5EF4-FFF2-40B4-BE49-F238E27FC236}">
                <a16:creationId xmlns:a16="http://schemas.microsoft.com/office/drawing/2014/main" id="{C0C0C02F-367F-C04A-94B0-1B6F5466D153}"/>
              </a:ext>
            </a:extLst>
          </p:cNvPr>
          <p:cNvSpPr>
            <a:spLocks noGrp="1"/>
          </p:cNvSpPr>
          <p:nvPr>
            <p:ph type="body" sz="quarter" idx="16"/>
          </p:nvPr>
        </p:nvSpPr>
        <p:spPr/>
        <p:txBody>
          <a:bodyPr/>
          <a:lstStyle/>
          <a:p>
            <a:endParaRPr kumimoji="1" lang="zh-TW" altLang="en-US"/>
          </a:p>
        </p:txBody>
      </p:sp>
      <p:sp>
        <p:nvSpPr>
          <p:cNvPr id="4" name="文字版面配置區 3">
            <a:extLst>
              <a:ext uri="{FF2B5EF4-FFF2-40B4-BE49-F238E27FC236}">
                <a16:creationId xmlns:a16="http://schemas.microsoft.com/office/drawing/2014/main" id="{D0FA61B2-39F2-D84B-9E89-1D045D21A429}"/>
              </a:ext>
            </a:extLst>
          </p:cNvPr>
          <p:cNvSpPr>
            <a:spLocks noGrp="1"/>
          </p:cNvSpPr>
          <p:nvPr>
            <p:ph type="body" sz="quarter" idx="17"/>
          </p:nvPr>
        </p:nvSpPr>
        <p:spPr/>
        <p:txBody>
          <a:bodyPr/>
          <a:lstStyle/>
          <a:p>
            <a:endParaRPr kumimoji="1" lang="zh-TW" altLang="en-US"/>
          </a:p>
        </p:txBody>
      </p:sp>
    </p:spTree>
    <p:extLst>
      <p:ext uri="{BB962C8B-B14F-4D97-AF65-F5344CB8AC3E}">
        <p14:creationId xmlns:p14="http://schemas.microsoft.com/office/powerpoint/2010/main" val="564131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9AD57C0-5DE5-9B49-ABC1-C96EEC955E59}"/>
              </a:ext>
            </a:extLst>
          </p:cNvPr>
          <p:cNvSpPr/>
          <p:nvPr/>
        </p:nvSpPr>
        <p:spPr>
          <a:xfrm>
            <a:off x="936394" y="188640"/>
            <a:ext cx="9766530" cy="461665"/>
          </a:xfrm>
          <a:prstGeom prst="rect">
            <a:avLst/>
          </a:prstGeom>
        </p:spPr>
        <p:txBody>
          <a:bodyPr wrap="square">
            <a:spAutoFit/>
          </a:bodyPr>
          <a:lstStyle/>
          <a:p>
            <a:r>
              <a:rPr lang="en-US" altLang="ja-JP" sz="2400" b="0" i="0" dirty="0">
                <a:solidFill>
                  <a:srgbClr val="000000"/>
                </a:solidFill>
                <a:effectLst/>
                <a:latin typeface="Open Sans" panose="020B0606030504020204" pitchFamily="34" charset="0"/>
              </a:rPr>
              <a:t>Stop/Start process, Debug, </a:t>
            </a:r>
            <a:r>
              <a:rPr lang="en-US" altLang="ja-JP" sz="2400" b="0" i="0" dirty="0" err="1">
                <a:solidFill>
                  <a:srgbClr val="000000"/>
                </a:solidFill>
                <a:effectLst/>
                <a:latin typeface="Open Sans" panose="020B0606030504020204" pitchFamily="34" charset="0"/>
              </a:rPr>
              <a:t>Ignore_errors</a:t>
            </a:r>
            <a:r>
              <a:rPr lang="en-US" altLang="ja-JP" sz="2400" b="0" i="0" dirty="0">
                <a:solidFill>
                  <a:srgbClr val="000000"/>
                </a:solidFill>
                <a:effectLst/>
                <a:latin typeface="Open Sans" panose="020B0606030504020204" pitchFamily="34" charset="0"/>
              </a:rPr>
              <a:t>, </a:t>
            </a:r>
            <a:r>
              <a:rPr lang="en-US" altLang="ja-JP" sz="2400" b="0" i="0" dirty="0" err="1">
                <a:solidFill>
                  <a:srgbClr val="000000"/>
                </a:solidFill>
                <a:effectLst/>
                <a:latin typeface="Open Sans" panose="020B0606030504020204" pitchFamily="34" charset="0"/>
              </a:rPr>
              <a:t>Failed_when</a:t>
            </a:r>
            <a:r>
              <a:rPr lang="en-US" altLang="ja-JP" sz="2400" b="0" i="0" dirty="0">
                <a:solidFill>
                  <a:srgbClr val="000000"/>
                </a:solidFill>
                <a:effectLst/>
                <a:latin typeface="Open Sans" panose="020B0606030504020204" pitchFamily="34" charset="0"/>
              </a:rPr>
              <a:t>, Remove file</a:t>
            </a:r>
            <a:endParaRPr lang="zh-TW" altLang="en-US" dirty="0"/>
          </a:p>
        </p:txBody>
      </p:sp>
      <p:sp>
        <p:nvSpPr>
          <p:cNvPr id="3" name="正方形/長方形 2"/>
          <p:cNvSpPr/>
          <p:nvPr/>
        </p:nvSpPr>
        <p:spPr>
          <a:xfrm>
            <a:off x="477788" y="612845"/>
            <a:ext cx="11305256" cy="5840491"/>
          </a:xfrm>
          <a:prstGeom prst="rect">
            <a:avLst/>
          </a:prstGeom>
        </p:spPr>
        <p:txBody>
          <a:bodyPr wrap="square" numCol="2">
            <a:noAutofit/>
          </a:bodyPr>
          <a:lstStyle/>
          <a:p>
            <a:r>
              <a:rPr lang="en-US" altLang="ja-JP" sz="850" dirty="0">
                <a:latin typeface="+mn-lt"/>
              </a:rPr>
              <a:t># At control node:</a:t>
            </a:r>
            <a:endParaRPr lang="ja-JP" altLang="en-US" sz="850" dirty="0">
              <a:latin typeface="+mn-lt"/>
            </a:endParaRPr>
          </a:p>
          <a:p>
            <a:endParaRPr lang="en-US" altLang="ja-JP" sz="850" b="0" i="0" dirty="0">
              <a:solidFill>
                <a:srgbClr val="000000"/>
              </a:solidFill>
              <a:effectLst/>
              <a:latin typeface="Open Sans" panose="020B0606030504020204" pitchFamily="34" charset="0"/>
            </a:endParaRPr>
          </a:p>
          <a:p>
            <a:r>
              <a:rPr lang="en-US" altLang="ja-JP" sz="850" b="0" i="0" dirty="0">
                <a:solidFill>
                  <a:srgbClr val="000000"/>
                </a:solidFill>
                <a:effectLst/>
                <a:latin typeface="Open Sans" panose="020B0606030504020204" pitchFamily="34" charset="0"/>
              </a:rPr>
              <a:t>8. ## Stop/Start process</a:t>
            </a:r>
          </a:p>
          <a:p>
            <a:endParaRPr lang="en-US" altLang="ja-JP" sz="850" b="0" i="0" dirty="0">
              <a:solidFill>
                <a:srgbClr val="000000"/>
              </a:solidFill>
              <a:effectLst/>
              <a:latin typeface="Open Sans" panose="020B0606030504020204" pitchFamily="34" charset="0"/>
            </a:endParaRPr>
          </a:p>
          <a:p>
            <a:r>
              <a:rPr lang="en-US" altLang="ja-JP" sz="850" b="0" i="0" dirty="0">
                <a:solidFill>
                  <a:srgbClr val="000000"/>
                </a:solidFill>
                <a:effectLst/>
                <a:latin typeface="Open Sans" panose="020B0606030504020204" pitchFamily="34" charset="0"/>
              </a:rPr>
              <a:t>[</a:t>
            </a:r>
            <a:r>
              <a:rPr lang="en-US" altLang="ja-JP" sz="850" b="0" i="0" dirty="0" err="1">
                <a:solidFill>
                  <a:srgbClr val="000000"/>
                </a:solidFill>
                <a:effectLst/>
                <a:latin typeface="Open Sans" panose="020B0606030504020204" pitchFamily="34" charset="0"/>
              </a:rPr>
              <a:t>root@localhost</a:t>
            </a:r>
            <a:r>
              <a:rPr lang="en-US" altLang="ja-JP" sz="850" b="0" i="0" dirty="0">
                <a:solidFill>
                  <a:srgbClr val="000000"/>
                </a:solidFill>
                <a:effectLst/>
                <a:latin typeface="Open Sans" panose="020B0606030504020204" pitchFamily="34" charset="0"/>
              </a:rPr>
              <a:t> </a:t>
            </a:r>
            <a:r>
              <a:rPr lang="en-US" altLang="ja-JP" sz="850" b="0" i="0" dirty="0" err="1">
                <a:solidFill>
                  <a:srgbClr val="000000"/>
                </a:solidFill>
                <a:effectLst/>
                <a:latin typeface="Open Sans" panose="020B0606030504020204" pitchFamily="34" charset="0"/>
              </a:rPr>
              <a:t>cmd</a:t>
            </a:r>
            <a:r>
              <a:rPr lang="en-US" altLang="ja-JP" sz="850" b="0" i="0" dirty="0">
                <a:solidFill>
                  <a:srgbClr val="000000"/>
                </a:solidFill>
                <a:effectLst/>
                <a:latin typeface="Open Sans" panose="020B0606030504020204" pitchFamily="34" charset="0"/>
              </a:rPr>
              <a:t>]# more </a:t>
            </a:r>
            <a:r>
              <a:rPr lang="en-US" altLang="ja-JP" sz="850" b="0" i="0" dirty="0" err="1">
                <a:solidFill>
                  <a:srgbClr val="000000"/>
                </a:solidFill>
                <a:effectLst/>
                <a:latin typeface="Open Sans" panose="020B0606030504020204" pitchFamily="34" charset="0"/>
              </a:rPr>
              <a:t>cmd.yml</a:t>
            </a:r>
            <a:endParaRPr lang="en-US" altLang="ja-JP" sz="850" b="0" i="0" dirty="0">
              <a:solidFill>
                <a:srgbClr val="000000"/>
              </a:solidFill>
              <a:effectLst/>
              <a:latin typeface="Open Sans" panose="020B0606030504020204" pitchFamily="34" charset="0"/>
            </a:endParaRPr>
          </a:p>
          <a:p>
            <a:r>
              <a:rPr lang="en-US" altLang="ja-JP" sz="850" b="0" i="0" dirty="0">
                <a:solidFill>
                  <a:srgbClr val="000000"/>
                </a:solidFill>
                <a:effectLst/>
                <a:latin typeface="Open Sans" panose="020B0606030504020204" pitchFamily="34" charset="0"/>
              </a:rPr>
              <a:t>---</a:t>
            </a:r>
          </a:p>
          <a:p>
            <a:r>
              <a:rPr lang="en-US" altLang="ja-JP" sz="850" b="0" i="0" dirty="0">
                <a:solidFill>
                  <a:srgbClr val="000000"/>
                </a:solidFill>
                <a:effectLst/>
                <a:latin typeface="Open Sans" panose="020B0606030504020204" pitchFamily="34" charset="0"/>
              </a:rPr>
              <a:t>  - name: Stop/start /etc/</a:t>
            </a:r>
            <a:r>
              <a:rPr lang="en-US" altLang="ja-JP" sz="850" b="0" i="0" dirty="0" err="1">
                <a:solidFill>
                  <a:srgbClr val="000000"/>
                </a:solidFill>
                <a:effectLst/>
                <a:latin typeface="Open Sans" panose="020B0606030504020204" pitchFamily="34" charset="0"/>
              </a:rPr>
              <a:t>init.d</a:t>
            </a:r>
            <a:r>
              <a:rPr lang="en-US" altLang="ja-JP" sz="850" b="0" i="0" dirty="0">
                <a:solidFill>
                  <a:srgbClr val="000000"/>
                </a:solidFill>
                <a:effectLst/>
                <a:latin typeface="Open Sans" panose="020B0606030504020204" pitchFamily="34" charset="0"/>
              </a:rPr>
              <a:t>/</a:t>
            </a:r>
            <a:r>
              <a:rPr lang="en-US" altLang="ja-JP" sz="850" b="0" i="0" dirty="0" err="1">
                <a:solidFill>
                  <a:srgbClr val="000000"/>
                </a:solidFill>
                <a:effectLst/>
                <a:latin typeface="Open Sans" panose="020B0606030504020204" pitchFamily="34" charset="0"/>
              </a:rPr>
              <a:t>besclient</a:t>
            </a:r>
            <a:r>
              <a:rPr lang="en-US" altLang="ja-JP" sz="850" b="0" i="0" dirty="0">
                <a:solidFill>
                  <a:srgbClr val="000000"/>
                </a:solidFill>
                <a:effectLst/>
                <a:latin typeface="Open Sans" panose="020B0606030504020204" pitchFamily="34" charset="0"/>
              </a:rPr>
              <a:t> process</a:t>
            </a:r>
          </a:p>
          <a:p>
            <a:r>
              <a:rPr lang="en-US" altLang="ja-JP" sz="850" b="0" i="0" dirty="0">
                <a:solidFill>
                  <a:srgbClr val="000000"/>
                </a:solidFill>
                <a:effectLst/>
                <a:latin typeface="Open Sans" panose="020B0606030504020204" pitchFamily="34" charset="0"/>
              </a:rPr>
              <a:t>    hosts: centos7</a:t>
            </a:r>
          </a:p>
          <a:p>
            <a:r>
              <a:rPr lang="en-US" altLang="ja-JP" sz="850" b="0" i="0" dirty="0">
                <a:solidFill>
                  <a:srgbClr val="000000"/>
                </a:solidFill>
                <a:effectLst/>
                <a:latin typeface="Open Sans" panose="020B0606030504020204" pitchFamily="34" charset="0"/>
              </a:rPr>
              <a:t>    tasks:</a:t>
            </a:r>
          </a:p>
          <a:p>
            <a:r>
              <a:rPr lang="en-US" altLang="ja-JP" sz="850" b="0" i="0" dirty="0">
                <a:solidFill>
                  <a:srgbClr val="000000"/>
                </a:solidFill>
                <a:effectLst/>
                <a:latin typeface="Open Sans" panose="020B0606030504020204" pitchFamily="34" charset="0"/>
              </a:rPr>
              <a:t>      - name: Stop the client</a:t>
            </a:r>
          </a:p>
          <a:p>
            <a:r>
              <a:rPr lang="en-US" altLang="ja-JP" sz="850" b="0" i="0" dirty="0">
                <a:solidFill>
                  <a:srgbClr val="000000"/>
                </a:solidFill>
                <a:effectLst/>
                <a:latin typeface="Open Sans" panose="020B0606030504020204" pitchFamily="34" charset="0"/>
              </a:rPr>
              <a:t>        become: yes</a:t>
            </a:r>
          </a:p>
          <a:p>
            <a:r>
              <a:rPr lang="en-US" altLang="ja-JP" sz="850" b="0" i="0" dirty="0">
                <a:solidFill>
                  <a:srgbClr val="000000"/>
                </a:solidFill>
                <a:effectLst/>
                <a:latin typeface="Open Sans" panose="020B0606030504020204" pitchFamily="34" charset="0"/>
              </a:rPr>
              <a:t>        </a:t>
            </a:r>
            <a:r>
              <a:rPr lang="en-US" altLang="ja-JP" sz="850" b="0" i="0" dirty="0" err="1">
                <a:solidFill>
                  <a:srgbClr val="000000"/>
                </a:solidFill>
                <a:effectLst/>
                <a:latin typeface="Open Sans" panose="020B0606030504020204" pitchFamily="34" charset="0"/>
              </a:rPr>
              <a:t>become_user</a:t>
            </a:r>
            <a:r>
              <a:rPr lang="en-US" altLang="ja-JP" sz="850" b="0" i="0" dirty="0">
                <a:solidFill>
                  <a:srgbClr val="000000"/>
                </a:solidFill>
                <a:effectLst/>
                <a:latin typeface="Open Sans" panose="020B0606030504020204" pitchFamily="34" charset="0"/>
              </a:rPr>
              <a:t>: root</a:t>
            </a:r>
          </a:p>
          <a:p>
            <a:r>
              <a:rPr lang="en-US" altLang="ja-JP" sz="850" b="0" i="0" dirty="0">
                <a:solidFill>
                  <a:srgbClr val="000000"/>
                </a:solidFill>
                <a:effectLst/>
                <a:latin typeface="Open Sans" panose="020B0606030504020204" pitchFamily="34" charset="0"/>
              </a:rPr>
              <a:t>        tags: </a:t>
            </a:r>
            <a:r>
              <a:rPr lang="en-US" altLang="ja-JP" sz="850" b="0" i="0" dirty="0" err="1">
                <a:solidFill>
                  <a:srgbClr val="000000"/>
                </a:solidFill>
                <a:effectLst/>
                <a:latin typeface="Open Sans" panose="020B0606030504020204" pitchFamily="34" charset="0"/>
              </a:rPr>
              <a:t>cmd</a:t>
            </a:r>
            <a:endParaRPr lang="en-US" altLang="ja-JP" sz="850" b="0" i="0" dirty="0">
              <a:solidFill>
                <a:srgbClr val="000000"/>
              </a:solidFill>
              <a:effectLst/>
              <a:latin typeface="Open Sans" panose="020B0606030504020204" pitchFamily="34" charset="0"/>
            </a:endParaRPr>
          </a:p>
          <a:p>
            <a:r>
              <a:rPr lang="en-US" altLang="ja-JP" sz="850" b="0" i="0" dirty="0">
                <a:solidFill>
                  <a:srgbClr val="000000"/>
                </a:solidFill>
                <a:effectLst/>
                <a:latin typeface="Open Sans" panose="020B0606030504020204" pitchFamily="34" charset="0"/>
              </a:rPr>
              <a:t>        shell: "/etc/</a:t>
            </a:r>
            <a:r>
              <a:rPr lang="en-US" altLang="ja-JP" sz="850" b="0" i="0" dirty="0" err="1">
                <a:solidFill>
                  <a:srgbClr val="000000"/>
                </a:solidFill>
                <a:effectLst/>
                <a:latin typeface="Open Sans" panose="020B0606030504020204" pitchFamily="34" charset="0"/>
              </a:rPr>
              <a:t>init.d</a:t>
            </a:r>
            <a:r>
              <a:rPr lang="en-US" altLang="ja-JP" sz="850" b="0" i="0" dirty="0">
                <a:solidFill>
                  <a:srgbClr val="000000"/>
                </a:solidFill>
                <a:effectLst/>
                <a:latin typeface="Open Sans" panose="020B0606030504020204" pitchFamily="34" charset="0"/>
              </a:rPr>
              <a:t>/</a:t>
            </a:r>
            <a:r>
              <a:rPr lang="en-US" altLang="ja-JP" sz="850" b="0" i="0" dirty="0" err="1">
                <a:solidFill>
                  <a:srgbClr val="000000"/>
                </a:solidFill>
                <a:effectLst/>
                <a:latin typeface="Open Sans" panose="020B0606030504020204" pitchFamily="34" charset="0"/>
              </a:rPr>
              <a:t>besclient</a:t>
            </a:r>
            <a:r>
              <a:rPr lang="en-US" altLang="ja-JP" sz="850" b="0" i="0" dirty="0">
                <a:solidFill>
                  <a:srgbClr val="000000"/>
                </a:solidFill>
                <a:effectLst/>
                <a:latin typeface="Open Sans" panose="020B0606030504020204" pitchFamily="34" charset="0"/>
              </a:rPr>
              <a:t> stop"</a:t>
            </a:r>
          </a:p>
          <a:p>
            <a:r>
              <a:rPr lang="en-US" altLang="ja-JP" sz="850" b="0" i="0" dirty="0">
                <a:solidFill>
                  <a:srgbClr val="000000"/>
                </a:solidFill>
                <a:effectLst/>
                <a:latin typeface="Open Sans" panose="020B0606030504020204" pitchFamily="34" charset="0"/>
              </a:rPr>
              <a:t>        register: </a:t>
            </a:r>
            <a:r>
              <a:rPr lang="en-US" altLang="ja-JP" sz="850" b="0" i="0" dirty="0" err="1">
                <a:solidFill>
                  <a:srgbClr val="000000"/>
                </a:solidFill>
                <a:effectLst/>
                <a:latin typeface="Open Sans" panose="020B0606030504020204" pitchFamily="34" charset="0"/>
              </a:rPr>
              <a:t>stopresult</a:t>
            </a:r>
            <a:endParaRPr lang="en-US" altLang="ja-JP" sz="850" b="0" i="0" dirty="0">
              <a:solidFill>
                <a:srgbClr val="000000"/>
              </a:solidFill>
              <a:effectLst/>
              <a:latin typeface="Open Sans" panose="020B0606030504020204" pitchFamily="34" charset="0"/>
            </a:endParaRPr>
          </a:p>
          <a:p>
            <a:endParaRPr lang="en-US" altLang="ja-JP" sz="850" b="0" i="0" dirty="0">
              <a:solidFill>
                <a:srgbClr val="000000"/>
              </a:solidFill>
              <a:effectLst/>
              <a:latin typeface="Open Sans" panose="020B0606030504020204" pitchFamily="34" charset="0"/>
            </a:endParaRPr>
          </a:p>
          <a:p>
            <a:r>
              <a:rPr lang="en-US" altLang="ja-JP" sz="850" b="0" i="0" dirty="0">
                <a:solidFill>
                  <a:srgbClr val="000000"/>
                </a:solidFill>
                <a:effectLst/>
                <a:latin typeface="Open Sans" panose="020B0606030504020204" pitchFamily="34" charset="0"/>
              </a:rPr>
              <a:t>      - name: Debug message</a:t>
            </a:r>
          </a:p>
          <a:p>
            <a:r>
              <a:rPr lang="en-US" altLang="ja-JP" sz="850" b="0" i="0" dirty="0">
                <a:solidFill>
                  <a:srgbClr val="000000"/>
                </a:solidFill>
                <a:effectLst/>
                <a:latin typeface="Open Sans" panose="020B0606030504020204" pitchFamily="34" charset="0"/>
              </a:rPr>
              <a:t>        debug:</a:t>
            </a:r>
          </a:p>
          <a:p>
            <a:r>
              <a:rPr lang="en-US" altLang="ja-JP" sz="850" b="0" i="0" dirty="0">
                <a:solidFill>
                  <a:srgbClr val="000000"/>
                </a:solidFill>
                <a:effectLst/>
                <a:latin typeface="Open Sans" panose="020B0606030504020204" pitchFamily="34" charset="0"/>
              </a:rPr>
              <a:t>          var: </a:t>
            </a:r>
            <a:r>
              <a:rPr lang="en-US" altLang="ja-JP" sz="850" b="0" i="0" dirty="0" err="1">
                <a:solidFill>
                  <a:srgbClr val="000000"/>
                </a:solidFill>
                <a:effectLst/>
                <a:latin typeface="Open Sans" panose="020B0606030504020204" pitchFamily="34" charset="0"/>
              </a:rPr>
              <a:t>stopresult</a:t>
            </a:r>
            <a:endParaRPr lang="en-US" altLang="ja-JP" sz="850" b="0" i="0" dirty="0">
              <a:solidFill>
                <a:srgbClr val="000000"/>
              </a:solidFill>
              <a:effectLst/>
              <a:latin typeface="Open Sans" panose="020B0606030504020204" pitchFamily="34" charset="0"/>
            </a:endParaRPr>
          </a:p>
          <a:p>
            <a:endParaRPr lang="en-US" altLang="ja-JP" sz="850" b="0" i="0" dirty="0">
              <a:solidFill>
                <a:srgbClr val="000000"/>
              </a:solidFill>
              <a:effectLst/>
              <a:latin typeface="Open Sans" panose="020B0606030504020204" pitchFamily="34" charset="0"/>
            </a:endParaRPr>
          </a:p>
          <a:p>
            <a:r>
              <a:rPr lang="en-US" altLang="ja-JP" sz="850" b="0" i="0" dirty="0">
                <a:solidFill>
                  <a:srgbClr val="000000"/>
                </a:solidFill>
                <a:effectLst/>
                <a:latin typeface="Open Sans" panose="020B0606030504020204" pitchFamily="34" charset="0"/>
              </a:rPr>
              <a:t>      - name: Sleep 10</a:t>
            </a:r>
          </a:p>
          <a:p>
            <a:r>
              <a:rPr lang="en-US" altLang="ja-JP" sz="850" b="0" i="0" dirty="0">
                <a:solidFill>
                  <a:srgbClr val="000000"/>
                </a:solidFill>
                <a:effectLst/>
                <a:latin typeface="Open Sans" panose="020B0606030504020204" pitchFamily="34" charset="0"/>
              </a:rPr>
              <a:t>        tags: </a:t>
            </a:r>
            <a:r>
              <a:rPr lang="en-US" altLang="ja-JP" sz="850" b="0" i="0" dirty="0" err="1">
                <a:solidFill>
                  <a:srgbClr val="000000"/>
                </a:solidFill>
                <a:effectLst/>
                <a:latin typeface="Open Sans" panose="020B0606030504020204" pitchFamily="34" charset="0"/>
              </a:rPr>
              <a:t>cmd</a:t>
            </a:r>
            <a:endParaRPr lang="en-US" altLang="ja-JP" sz="850" b="0" i="0" dirty="0">
              <a:solidFill>
                <a:srgbClr val="000000"/>
              </a:solidFill>
              <a:effectLst/>
              <a:latin typeface="Open Sans" panose="020B0606030504020204" pitchFamily="34" charset="0"/>
            </a:endParaRPr>
          </a:p>
          <a:p>
            <a:r>
              <a:rPr lang="en-US" altLang="ja-JP" sz="850" b="0" i="0" dirty="0">
                <a:solidFill>
                  <a:srgbClr val="000000"/>
                </a:solidFill>
                <a:effectLst/>
                <a:latin typeface="Open Sans" panose="020B0606030504020204" pitchFamily="34" charset="0"/>
              </a:rPr>
              <a:t>        become: yes</a:t>
            </a:r>
          </a:p>
          <a:p>
            <a:r>
              <a:rPr lang="en-US" altLang="ja-JP" sz="850" b="0" i="0" dirty="0">
                <a:solidFill>
                  <a:srgbClr val="000000"/>
                </a:solidFill>
                <a:effectLst/>
                <a:latin typeface="Open Sans" panose="020B0606030504020204" pitchFamily="34" charset="0"/>
              </a:rPr>
              <a:t>        </a:t>
            </a:r>
            <a:r>
              <a:rPr lang="en-US" altLang="ja-JP" sz="850" b="0" i="0" dirty="0" err="1">
                <a:solidFill>
                  <a:srgbClr val="000000"/>
                </a:solidFill>
                <a:effectLst/>
                <a:latin typeface="Open Sans" panose="020B0606030504020204" pitchFamily="34" charset="0"/>
              </a:rPr>
              <a:t>become_user</a:t>
            </a:r>
            <a:r>
              <a:rPr lang="en-US" altLang="ja-JP" sz="850" b="0" i="0" dirty="0">
                <a:solidFill>
                  <a:srgbClr val="000000"/>
                </a:solidFill>
                <a:effectLst/>
                <a:latin typeface="Open Sans" panose="020B0606030504020204" pitchFamily="34" charset="0"/>
              </a:rPr>
              <a:t>: root</a:t>
            </a:r>
          </a:p>
          <a:p>
            <a:r>
              <a:rPr lang="en-US" altLang="ja-JP" sz="850" b="0" i="0" dirty="0">
                <a:solidFill>
                  <a:srgbClr val="000000"/>
                </a:solidFill>
                <a:effectLst/>
                <a:latin typeface="Open Sans" panose="020B0606030504020204" pitchFamily="34" charset="0"/>
              </a:rPr>
              <a:t>        shell: "sleep 10"</a:t>
            </a:r>
          </a:p>
          <a:p>
            <a:endParaRPr lang="en-US" altLang="ja-JP" sz="850" b="0" i="0" dirty="0">
              <a:solidFill>
                <a:srgbClr val="000000"/>
              </a:solidFill>
              <a:effectLst/>
              <a:latin typeface="Open Sans" panose="020B0606030504020204" pitchFamily="34" charset="0"/>
            </a:endParaRPr>
          </a:p>
          <a:p>
            <a:r>
              <a:rPr lang="en-US" altLang="ja-JP" sz="850" b="0" i="0" dirty="0">
                <a:solidFill>
                  <a:srgbClr val="000000"/>
                </a:solidFill>
                <a:effectLst/>
                <a:latin typeface="Open Sans" panose="020B0606030504020204" pitchFamily="34" charset="0"/>
              </a:rPr>
              <a:t>      - name: Start the client</a:t>
            </a:r>
          </a:p>
          <a:p>
            <a:r>
              <a:rPr lang="en-US" altLang="ja-JP" sz="850" b="0" i="0" dirty="0">
                <a:solidFill>
                  <a:srgbClr val="000000"/>
                </a:solidFill>
                <a:effectLst/>
                <a:latin typeface="Open Sans" panose="020B0606030504020204" pitchFamily="34" charset="0"/>
              </a:rPr>
              <a:t>        tags: </a:t>
            </a:r>
            <a:r>
              <a:rPr lang="en-US" altLang="ja-JP" sz="850" b="0" i="0" dirty="0" err="1">
                <a:solidFill>
                  <a:srgbClr val="000000"/>
                </a:solidFill>
                <a:effectLst/>
                <a:latin typeface="Open Sans" panose="020B0606030504020204" pitchFamily="34" charset="0"/>
              </a:rPr>
              <a:t>cmd</a:t>
            </a:r>
            <a:endParaRPr lang="en-US" altLang="ja-JP" sz="850" b="0" i="0" dirty="0">
              <a:solidFill>
                <a:srgbClr val="000000"/>
              </a:solidFill>
              <a:effectLst/>
              <a:latin typeface="Open Sans" panose="020B0606030504020204" pitchFamily="34" charset="0"/>
            </a:endParaRPr>
          </a:p>
          <a:p>
            <a:r>
              <a:rPr lang="en-US" altLang="ja-JP" sz="850" b="0" i="0" dirty="0">
                <a:solidFill>
                  <a:srgbClr val="000000"/>
                </a:solidFill>
                <a:effectLst/>
                <a:latin typeface="Open Sans" panose="020B0606030504020204" pitchFamily="34" charset="0"/>
              </a:rPr>
              <a:t>        become: yes</a:t>
            </a:r>
          </a:p>
          <a:p>
            <a:r>
              <a:rPr lang="en-US" altLang="ja-JP" sz="850" b="0" i="0" dirty="0">
                <a:solidFill>
                  <a:srgbClr val="000000"/>
                </a:solidFill>
                <a:effectLst/>
                <a:latin typeface="Open Sans" panose="020B0606030504020204" pitchFamily="34" charset="0"/>
              </a:rPr>
              <a:t>        </a:t>
            </a:r>
            <a:r>
              <a:rPr lang="en-US" altLang="ja-JP" sz="850" b="0" i="0" dirty="0" err="1">
                <a:solidFill>
                  <a:srgbClr val="000000"/>
                </a:solidFill>
                <a:effectLst/>
                <a:latin typeface="Open Sans" panose="020B0606030504020204" pitchFamily="34" charset="0"/>
              </a:rPr>
              <a:t>become_user</a:t>
            </a:r>
            <a:r>
              <a:rPr lang="en-US" altLang="ja-JP" sz="850" b="0" i="0" dirty="0">
                <a:solidFill>
                  <a:srgbClr val="000000"/>
                </a:solidFill>
                <a:effectLst/>
                <a:latin typeface="Open Sans" panose="020B0606030504020204" pitchFamily="34" charset="0"/>
              </a:rPr>
              <a:t>: root</a:t>
            </a:r>
          </a:p>
          <a:p>
            <a:r>
              <a:rPr lang="en-US" altLang="ja-JP" sz="850" b="0" i="0" dirty="0">
                <a:solidFill>
                  <a:srgbClr val="000000"/>
                </a:solidFill>
                <a:effectLst/>
                <a:latin typeface="Open Sans" panose="020B0606030504020204" pitchFamily="34" charset="0"/>
              </a:rPr>
              <a:t>        command: /etc/</a:t>
            </a:r>
            <a:r>
              <a:rPr lang="en-US" altLang="ja-JP" sz="850" b="0" i="0" dirty="0" err="1">
                <a:solidFill>
                  <a:srgbClr val="000000"/>
                </a:solidFill>
                <a:effectLst/>
                <a:latin typeface="Open Sans" panose="020B0606030504020204" pitchFamily="34" charset="0"/>
              </a:rPr>
              <a:t>init.d</a:t>
            </a:r>
            <a:r>
              <a:rPr lang="en-US" altLang="ja-JP" sz="850" b="0" i="0" dirty="0">
                <a:solidFill>
                  <a:srgbClr val="000000"/>
                </a:solidFill>
                <a:effectLst/>
                <a:latin typeface="Open Sans" panose="020B0606030504020204" pitchFamily="34" charset="0"/>
              </a:rPr>
              <a:t>/</a:t>
            </a:r>
            <a:r>
              <a:rPr lang="en-US" altLang="ja-JP" sz="850" b="0" i="0" dirty="0" err="1">
                <a:solidFill>
                  <a:srgbClr val="000000"/>
                </a:solidFill>
                <a:effectLst/>
                <a:latin typeface="Open Sans" panose="020B0606030504020204" pitchFamily="34" charset="0"/>
              </a:rPr>
              <a:t>besclient</a:t>
            </a:r>
            <a:r>
              <a:rPr lang="en-US" altLang="ja-JP" sz="850" b="0" i="0" dirty="0">
                <a:solidFill>
                  <a:srgbClr val="000000"/>
                </a:solidFill>
                <a:effectLst/>
                <a:latin typeface="Open Sans" panose="020B0606030504020204" pitchFamily="34" charset="0"/>
              </a:rPr>
              <a:t> start</a:t>
            </a:r>
          </a:p>
          <a:p>
            <a:r>
              <a:rPr lang="en-US" altLang="ja-JP" sz="850" b="0" i="0" dirty="0">
                <a:solidFill>
                  <a:srgbClr val="000000"/>
                </a:solidFill>
                <a:effectLst/>
                <a:latin typeface="Open Sans" panose="020B0606030504020204" pitchFamily="34" charset="0"/>
              </a:rPr>
              <a:t>        register: </a:t>
            </a:r>
            <a:r>
              <a:rPr lang="en-US" altLang="ja-JP" sz="850" b="0" i="0" dirty="0" err="1">
                <a:solidFill>
                  <a:srgbClr val="000000"/>
                </a:solidFill>
                <a:effectLst/>
                <a:latin typeface="Open Sans" panose="020B0606030504020204" pitchFamily="34" charset="0"/>
              </a:rPr>
              <a:t>startresult</a:t>
            </a:r>
            <a:endParaRPr lang="en-US" altLang="ja-JP" sz="850" b="0" i="0" dirty="0">
              <a:solidFill>
                <a:srgbClr val="000000"/>
              </a:solidFill>
              <a:effectLst/>
              <a:latin typeface="Open Sans" panose="020B0606030504020204" pitchFamily="34" charset="0"/>
            </a:endParaRPr>
          </a:p>
          <a:p>
            <a:endParaRPr lang="en-US" altLang="ja-JP" sz="850" b="0" i="0" dirty="0">
              <a:solidFill>
                <a:srgbClr val="000000"/>
              </a:solidFill>
              <a:effectLst/>
              <a:latin typeface="Open Sans" panose="020B0606030504020204" pitchFamily="34" charset="0"/>
            </a:endParaRPr>
          </a:p>
          <a:p>
            <a:r>
              <a:rPr lang="en-US" altLang="ja-JP" sz="850" b="0" i="0" dirty="0">
                <a:solidFill>
                  <a:srgbClr val="000000"/>
                </a:solidFill>
                <a:effectLst/>
                <a:latin typeface="Open Sans" panose="020B0606030504020204" pitchFamily="34" charset="0"/>
              </a:rPr>
              <a:t>      - name: Debug message</a:t>
            </a:r>
          </a:p>
          <a:p>
            <a:r>
              <a:rPr lang="en-US" altLang="ja-JP" sz="850" b="0" i="0" dirty="0">
                <a:solidFill>
                  <a:srgbClr val="000000"/>
                </a:solidFill>
                <a:effectLst/>
                <a:latin typeface="Open Sans" panose="020B0606030504020204" pitchFamily="34" charset="0"/>
              </a:rPr>
              <a:t>        debug:</a:t>
            </a:r>
          </a:p>
          <a:p>
            <a:r>
              <a:rPr lang="en-US" altLang="ja-JP" sz="850" b="0" i="0" dirty="0">
                <a:solidFill>
                  <a:srgbClr val="000000"/>
                </a:solidFill>
                <a:effectLst/>
                <a:latin typeface="Open Sans" panose="020B0606030504020204" pitchFamily="34" charset="0"/>
              </a:rPr>
              <a:t>          var: </a:t>
            </a:r>
            <a:r>
              <a:rPr lang="en-US" altLang="ja-JP" sz="850" b="0" i="0" dirty="0" err="1">
                <a:solidFill>
                  <a:srgbClr val="000000"/>
                </a:solidFill>
                <a:effectLst/>
                <a:latin typeface="Open Sans" panose="020B0606030504020204" pitchFamily="34" charset="0"/>
              </a:rPr>
              <a:t>startresult</a:t>
            </a:r>
            <a:endParaRPr lang="en-US" altLang="ja-JP" sz="850" b="0" i="0" dirty="0">
              <a:solidFill>
                <a:srgbClr val="000000"/>
              </a:solidFill>
              <a:effectLst/>
              <a:latin typeface="Open Sans" panose="020B0606030504020204" pitchFamily="34" charset="0"/>
            </a:endParaRPr>
          </a:p>
          <a:p>
            <a:endParaRPr lang="en-US" altLang="ja-JP" sz="850" b="0" i="0" dirty="0">
              <a:solidFill>
                <a:srgbClr val="000000"/>
              </a:solidFill>
              <a:effectLst/>
              <a:latin typeface="Open Sans" panose="020B0606030504020204" pitchFamily="34" charset="0"/>
            </a:endParaRPr>
          </a:p>
          <a:p>
            <a:r>
              <a:rPr lang="en-US" altLang="ja-JP" sz="850" dirty="0">
                <a:solidFill>
                  <a:srgbClr val="000000"/>
                </a:solidFill>
                <a:latin typeface="Open Sans" panose="020B0606030504020204" pitchFamily="34" charset="0"/>
              </a:rPr>
              <a:t>9</a:t>
            </a:r>
            <a:r>
              <a:rPr lang="en-US" altLang="ja-JP" sz="850" b="0" i="0" dirty="0">
                <a:solidFill>
                  <a:srgbClr val="000000"/>
                </a:solidFill>
                <a:effectLst/>
                <a:latin typeface="Open Sans" panose="020B0606030504020204" pitchFamily="34" charset="0"/>
              </a:rPr>
              <a:t>. ## Delete file, </a:t>
            </a:r>
            <a:r>
              <a:rPr lang="en-US" altLang="ja-JP" sz="850" b="0" i="0" dirty="0" err="1">
                <a:solidFill>
                  <a:srgbClr val="000000"/>
                </a:solidFill>
                <a:effectLst/>
                <a:latin typeface="Open Sans" panose="020B0606030504020204" pitchFamily="34" charset="0"/>
              </a:rPr>
              <a:t>ignore_errors</a:t>
            </a:r>
            <a:endParaRPr lang="en-US" altLang="ja-JP" sz="850" b="0" i="0" dirty="0">
              <a:solidFill>
                <a:srgbClr val="000000"/>
              </a:solidFill>
              <a:effectLst/>
              <a:latin typeface="Open Sans" panose="020B0606030504020204" pitchFamily="34" charset="0"/>
            </a:endParaRPr>
          </a:p>
          <a:p>
            <a:endParaRPr lang="en-US" altLang="ja-JP" sz="850" dirty="0">
              <a:solidFill>
                <a:srgbClr val="000000"/>
              </a:solidFill>
              <a:latin typeface="Open Sans" panose="020B0606030504020204" pitchFamily="34" charset="0"/>
            </a:endParaRPr>
          </a:p>
          <a:p>
            <a:r>
              <a:rPr lang="en-US" altLang="ja-JP" sz="850" b="0" i="0" dirty="0">
                <a:solidFill>
                  <a:srgbClr val="000000"/>
                </a:solidFill>
                <a:effectLst/>
                <a:latin typeface="Open Sans" panose="020B0606030504020204" pitchFamily="34" charset="0"/>
              </a:rPr>
              <a:t>[</a:t>
            </a:r>
            <a:r>
              <a:rPr lang="en-US" altLang="ja-JP" sz="850" b="0" i="0" dirty="0" err="1">
                <a:solidFill>
                  <a:srgbClr val="000000"/>
                </a:solidFill>
                <a:effectLst/>
                <a:latin typeface="Open Sans" panose="020B0606030504020204" pitchFamily="34" charset="0"/>
              </a:rPr>
              <a:t>root@localhost</a:t>
            </a:r>
            <a:r>
              <a:rPr lang="en-US" altLang="ja-JP" sz="850" b="0" i="0" dirty="0">
                <a:solidFill>
                  <a:srgbClr val="000000"/>
                </a:solidFill>
                <a:effectLst/>
                <a:latin typeface="Open Sans" panose="020B0606030504020204" pitchFamily="34" charset="0"/>
              </a:rPr>
              <a:t> </a:t>
            </a:r>
            <a:r>
              <a:rPr lang="en-US" altLang="ja-JP" sz="850" b="0" i="0" dirty="0" err="1">
                <a:solidFill>
                  <a:srgbClr val="000000"/>
                </a:solidFill>
                <a:effectLst/>
                <a:latin typeface="Open Sans" panose="020B0606030504020204" pitchFamily="34" charset="0"/>
              </a:rPr>
              <a:t>apache</a:t>
            </a:r>
            <a:r>
              <a:rPr lang="en-US" altLang="ja-JP" sz="850" b="0" i="0" dirty="0">
                <a:solidFill>
                  <a:srgbClr val="000000"/>
                </a:solidFill>
                <a:effectLst/>
                <a:latin typeface="Open Sans" panose="020B0606030504020204" pitchFamily="34" charset="0"/>
              </a:rPr>
              <a:t>]# more </a:t>
            </a:r>
            <a:r>
              <a:rPr lang="en-US" altLang="ja-JP" sz="850" b="0" i="0" dirty="0" err="1">
                <a:solidFill>
                  <a:srgbClr val="000000"/>
                </a:solidFill>
                <a:effectLst/>
                <a:latin typeface="Open Sans" panose="020B0606030504020204" pitchFamily="34" charset="0"/>
              </a:rPr>
              <a:t>unapache.yml</a:t>
            </a:r>
            <a:endParaRPr lang="en-US" altLang="ja-JP" sz="850" b="0" i="0" dirty="0">
              <a:solidFill>
                <a:srgbClr val="000000"/>
              </a:solidFill>
              <a:effectLst/>
              <a:latin typeface="Open Sans" panose="020B0606030504020204" pitchFamily="34" charset="0"/>
            </a:endParaRPr>
          </a:p>
          <a:p>
            <a:r>
              <a:rPr lang="en-US" altLang="ja-JP" sz="850" b="0" i="0" dirty="0">
                <a:solidFill>
                  <a:srgbClr val="000000"/>
                </a:solidFill>
                <a:effectLst/>
                <a:latin typeface="Open Sans" panose="020B0606030504020204" pitchFamily="34" charset="0"/>
              </a:rPr>
              <a:t>---</a:t>
            </a:r>
          </a:p>
          <a:p>
            <a:r>
              <a:rPr lang="en-US" altLang="ja-JP" sz="850" b="0" i="0" dirty="0">
                <a:solidFill>
                  <a:srgbClr val="000000"/>
                </a:solidFill>
                <a:effectLst/>
                <a:latin typeface="Open Sans" panose="020B0606030504020204" pitchFamily="34" charset="0"/>
              </a:rPr>
              <a:t>- name: playbook for installing and starting </a:t>
            </a:r>
            <a:r>
              <a:rPr lang="en-US" altLang="ja-JP" sz="850" b="0" i="0" dirty="0" err="1">
                <a:solidFill>
                  <a:srgbClr val="000000"/>
                </a:solidFill>
                <a:effectLst/>
                <a:latin typeface="Open Sans" panose="020B0606030504020204" pitchFamily="34" charset="0"/>
              </a:rPr>
              <a:t>apache</a:t>
            </a:r>
            <a:r>
              <a:rPr lang="en-US" altLang="ja-JP" sz="850" b="0" i="0" dirty="0">
                <a:solidFill>
                  <a:srgbClr val="000000"/>
                </a:solidFill>
                <a:effectLst/>
                <a:latin typeface="Open Sans" panose="020B0606030504020204" pitchFamily="34" charset="0"/>
              </a:rPr>
              <a:t> package</a:t>
            </a:r>
          </a:p>
          <a:p>
            <a:r>
              <a:rPr lang="en-US" altLang="ja-JP" sz="850" b="0" i="0" dirty="0">
                <a:solidFill>
                  <a:srgbClr val="000000"/>
                </a:solidFill>
                <a:effectLst/>
                <a:latin typeface="Open Sans" panose="020B0606030504020204" pitchFamily="34" charset="0"/>
              </a:rPr>
              <a:t>  hosts: centos7</a:t>
            </a:r>
          </a:p>
          <a:p>
            <a:r>
              <a:rPr lang="en-US" altLang="ja-JP" sz="850" b="0" i="0" dirty="0">
                <a:solidFill>
                  <a:srgbClr val="000000"/>
                </a:solidFill>
                <a:effectLst/>
                <a:latin typeface="Open Sans" panose="020B0606030504020204" pitchFamily="34" charset="0"/>
              </a:rPr>
              <a:t>  vars:</a:t>
            </a:r>
          </a:p>
          <a:p>
            <a:r>
              <a:rPr lang="en-US" altLang="ja-JP" sz="850" b="0" i="0" dirty="0">
                <a:solidFill>
                  <a:srgbClr val="000000"/>
                </a:solidFill>
                <a:effectLst/>
                <a:latin typeface="Open Sans" panose="020B0606030504020204" pitchFamily="34" charset="0"/>
              </a:rPr>
              <a:t>    </a:t>
            </a:r>
            <a:r>
              <a:rPr lang="en-US" altLang="ja-JP" sz="850" b="0" i="0" dirty="0" err="1">
                <a:solidFill>
                  <a:srgbClr val="000000"/>
                </a:solidFill>
                <a:effectLst/>
                <a:latin typeface="Open Sans" panose="020B0606030504020204" pitchFamily="34" charset="0"/>
              </a:rPr>
              <a:t>webserver_message</a:t>
            </a:r>
            <a:r>
              <a:rPr lang="en-US" altLang="ja-JP" sz="850" b="0" i="0" dirty="0">
                <a:solidFill>
                  <a:srgbClr val="000000"/>
                </a:solidFill>
                <a:effectLst/>
                <a:latin typeface="Open Sans" panose="020B0606030504020204" pitchFamily="34" charset="0"/>
              </a:rPr>
              <a:t>: "I am running to the finish line."</a:t>
            </a:r>
          </a:p>
          <a:p>
            <a:r>
              <a:rPr lang="en-US" altLang="ja-JP" sz="850" b="0" i="0" dirty="0">
                <a:solidFill>
                  <a:srgbClr val="000000"/>
                </a:solidFill>
                <a:effectLst/>
                <a:latin typeface="Open Sans" panose="020B0606030504020204" pitchFamily="34" charset="0"/>
              </a:rPr>
              <a:t>  tasks:</a:t>
            </a:r>
          </a:p>
          <a:p>
            <a:r>
              <a:rPr lang="en-US" altLang="ja-JP" sz="850" b="0" i="0" dirty="0">
                <a:solidFill>
                  <a:srgbClr val="000000"/>
                </a:solidFill>
                <a:effectLst/>
                <a:latin typeface="Open Sans" panose="020B0606030504020204" pitchFamily="34" charset="0"/>
              </a:rPr>
              <a:t>    - name: Uninstall httpd package</a:t>
            </a:r>
          </a:p>
          <a:p>
            <a:r>
              <a:rPr lang="en-US" altLang="ja-JP" sz="850" b="0" i="0" dirty="0">
                <a:solidFill>
                  <a:srgbClr val="000000"/>
                </a:solidFill>
                <a:effectLst/>
                <a:latin typeface="Open Sans" panose="020B0606030504020204" pitchFamily="34" charset="0"/>
              </a:rPr>
              <a:t>      yum:</a:t>
            </a:r>
          </a:p>
          <a:p>
            <a:r>
              <a:rPr lang="en-US" altLang="ja-JP" sz="850" b="0" i="0" dirty="0">
                <a:solidFill>
                  <a:srgbClr val="000000"/>
                </a:solidFill>
                <a:effectLst/>
                <a:latin typeface="Open Sans" panose="020B0606030504020204" pitchFamily="34" charset="0"/>
              </a:rPr>
              <a:t>        name: httpd</a:t>
            </a:r>
          </a:p>
          <a:p>
            <a:r>
              <a:rPr lang="en-US" altLang="ja-JP" sz="850" b="0" i="0" dirty="0">
                <a:solidFill>
                  <a:srgbClr val="000000"/>
                </a:solidFill>
                <a:effectLst/>
                <a:latin typeface="Open Sans" panose="020B0606030504020204" pitchFamily="34" charset="0"/>
              </a:rPr>
              <a:t>        state: absent</a:t>
            </a:r>
          </a:p>
          <a:p>
            <a:endParaRPr lang="en-US" altLang="ja-JP" sz="850" b="0" i="0" dirty="0">
              <a:solidFill>
                <a:srgbClr val="000000"/>
              </a:solidFill>
              <a:effectLst/>
              <a:latin typeface="Open Sans" panose="020B0606030504020204" pitchFamily="34" charset="0"/>
            </a:endParaRPr>
          </a:p>
          <a:p>
            <a:r>
              <a:rPr lang="en-US" altLang="ja-JP" sz="850" b="0" i="0" dirty="0">
                <a:solidFill>
                  <a:srgbClr val="000000"/>
                </a:solidFill>
                <a:effectLst/>
                <a:latin typeface="Open Sans" panose="020B0606030504020204" pitchFamily="34" charset="0"/>
              </a:rPr>
              <a:t>    - name: Stop httpd service</a:t>
            </a:r>
          </a:p>
          <a:p>
            <a:r>
              <a:rPr lang="en-US" altLang="ja-JP" sz="850" b="0" i="0" dirty="0">
                <a:solidFill>
                  <a:srgbClr val="000000"/>
                </a:solidFill>
                <a:effectLst/>
                <a:latin typeface="Open Sans" panose="020B0606030504020204" pitchFamily="34" charset="0"/>
              </a:rPr>
              <a:t>      service:</a:t>
            </a:r>
          </a:p>
          <a:p>
            <a:r>
              <a:rPr lang="en-US" altLang="ja-JP" sz="850" b="0" i="0" dirty="0">
                <a:solidFill>
                  <a:srgbClr val="000000"/>
                </a:solidFill>
                <a:effectLst/>
                <a:latin typeface="Open Sans" panose="020B0606030504020204" pitchFamily="34" charset="0"/>
              </a:rPr>
              <a:t>        name: httpd</a:t>
            </a:r>
          </a:p>
          <a:p>
            <a:r>
              <a:rPr lang="en-US" altLang="ja-JP" sz="850" b="0" i="0" dirty="0">
                <a:solidFill>
                  <a:srgbClr val="000000"/>
                </a:solidFill>
                <a:effectLst/>
                <a:latin typeface="Open Sans" panose="020B0606030504020204" pitchFamily="34" charset="0"/>
              </a:rPr>
              <a:t>        state: stopped</a:t>
            </a:r>
          </a:p>
          <a:p>
            <a:r>
              <a:rPr lang="en-US" altLang="ja-JP" sz="850" b="0" i="0" dirty="0">
                <a:solidFill>
                  <a:srgbClr val="000000"/>
                </a:solidFill>
                <a:effectLst/>
                <a:latin typeface="Open Sans" panose="020B0606030504020204" pitchFamily="34" charset="0"/>
              </a:rPr>
              <a:t>      register: </a:t>
            </a:r>
            <a:r>
              <a:rPr lang="en-US" altLang="ja-JP" sz="850" b="0" i="0" dirty="0" err="1">
                <a:solidFill>
                  <a:srgbClr val="000000"/>
                </a:solidFill>
                <a:effectLst/>
                <a:latin typeface="Open Sans" panose="020B0606030504020204" pitchFamily="34" charset="0"/>
              </a:rPr>
              <a:t>stop_result</a:t>
            </a:r>
            <a:endParaRPr lang="en-US" altLang="ja-JP" sz="850" b="0" i="0" dirty="0">
              <a:solidFill>
                <a:srgbClr val="000000"/>
              </a:solidFill>
              <a:effectLst/>
              <a:latin typeface="Open Sans" panose="020B0606030504020204" pitchFamily="34" charset="0"/>
            </a:endParaRPr>
          </a:p>
          <a:p>
            <a:r>
              <a:rPr lang="en-US" altLang="ja-JP" sz="850" b="0" i="0" dirty="0">
                <a:solidFill>
                  <a:srgbClr val="000000"/>
                </a:solidFill>
                <a:effectLst/>
                <a:latin typeface="Open Sans" panose="020B0606030504020204" pitchFamily="34" charset="0"/>
              </a:rPr>
              <a:t>      </a:t>
            </a:r>
            <a:r>
              <a:rPr lang="en-US" altLang="ja-JP" sz="850" b="0" i="0" dirty="0" err="1">
                <a:solidFill>
                  <a:srgbClr val="000000"/>
                </a:solidFill>
                <a:effectLst/>
                <a:latin typeface="Open Sans" panose="020B0606030504020204" pitchFamily="34" charset="0"/>
              </a:rPr>
              <a:t>failed_when</a:t>
            </a:r>
            <a:r>
              <a:rPr lang="en-US" altLang="ja-JP" sz="850" b="0" i="0" dirty="0">
                <a:solidFill>
                  <a:srgbClr val="000000"/>
                </a:solidFill>
                <a:effectLst/>
                <a:latin typeface="Open Sans" panose="020B0606030504020204" pitchFamily="34" charset="0"/>
              </a:rPr>
              <a:t>: "'FAILED' in stop_result.msg"</a:t>
            </a:r>
          </a:p>
          <a:p>
            <a:r>
              <a:rPr lang="en-US" altLang="ja-JP" sz="850" b="0" i="0" dirty="0">
                <a:solidFill>
                  <a:srgbClr val="000000"/>
                </a:solidFill>
                <a:effectLst/>
                <a:latin typeface="Open Sans" panose="020B0606030504020204" pitchFamily="34" charset="0"/>
              </a:rPr>
              <a:t>      </a:t>
            </a:r>
            <a:r>
              <a:rPr lang="en-US" altLang="ja-JP" sz="850" b="0" i="0" dirty="0" err="1">
                <a:solidFill>
                  <a:srgbClr val="000000"/>
                </a:solidFill>
                <a:effectLst/>
                <a:latin typeface="Open Sans" panose="020B0606030504020204" pitchFamily="34" charset="0"/>
              </a:rPr>
              <a:t>ignore_errors</a:t>
            </a:r>
            <a:r>
              <a:rPr lang="en-US" altLang="ja-JP" sz="850" b="0" i="0" dirty="0">
                <a:solidFill>
                  <a:srgbClr val="000000"/>
                </a:solidFill>
                <a:effectLst/>
                <a:latin typeface="Open Sans" panose="020B0606030504020204" pitchFamily="34" charset="0"/>
              </a:rPr>
              <a:t>: true</a:t>
            </a:r>
          </a:p>
          <a:p>
            <a:r>
              <a:rPr lang="en-US" altLang="ja-JP" sz="850" b="0" i="0" dirty="0">
                <a:solidFill>
                  <a:srgbClr val="000000"/>
                </a:solidFill>
                <a:effectLst/>
                <a:latin typeface="Open Sans" panose="020B0606030504020204" pitchFamily="34" charset="0"/>
              </a:rPr>
              <a:t>#      </a:t>
            </a:r>
            <a:r>
              <a:rPr lang="en-US" altLang="ja-JP" sz="850" b="0" i="0" dirty="0" err="1">
                <a:solidFill>
                  <a:srgbClr val="000000"/>
                </a:solidFill>
                <a:effectLst/>
                <a:latin typeface="Open Sans" panose="020B0606030504020204" pitchFamily="34" charset="0"/>
              </a:rPr>
              <a:t>failed_when</a:t>
            </a:r>
            <a:r>
              <a:rPr lang="en-US" altLang="ja-JP" sz="850" b="0" i="0" dirty="0">
                <a:solidFill>
                  <a:srgbClr val="000000"/>
                </a:solidFill>
                <a:effectLst/>
                <a:latin typeface="Open Sans" panose="020B0606030504020204" pitchFamily="34" charset="0"/>
              </a:rPr>
              <a:t>: </a:t>
            </a:r>
            <a:r>
              <a:rPr lang="en-US" altLang="ja-JP" sz="850" b="0" i="0" dirty="0" err="1">
                <a:solidFill>
                  <a:srgbClr val="000000"/>
                </a:solidFill>
                <a:effectLst/>
                <a:latin typeface="Open Sans" panose="020B0606030504020204" pitchFamily="34" charset="0"/>
              </a:rPr>
              <a:t>stop_result.stderr</a:t>
            </a:r>
            <a:r>
              <a:rPr lang="en-US" altLang="ja-JP" sz="850" b="0" i="0" dirty="0">
                <a:solidFill>
                  <a:srgbClr val="000000"/>
                </a:solidFill>
                <a:effectLst/>
                <a:latin typeface="Open Sans" panose="020B0606030504020204" pitchFamily="34" charset="0"/>
              </a:rPr>
              <a:t> == ""</a:t>
            </a:r>
          </a:p>
          <a:p>
            <a:endParaRPr lang="en-US" altLang="ja-JP" sz="850" b="0" i="0" dirty="0">
              <a:solidFill>
                <a:srgbClr val="000000"/>
              </a:solidFill>
              <a:effectLst/>
              <a:latin typeface="Open Sans" panose="020B0606030504020204" pitchFamily="34" charset="0"/>
            </a:endParaRPr>
          </a:p>
          <a:p>
            <a:r>
              <a:rPr lang="en-US" altLang="ja-JP" sz="850" b="0" i="0" dirty="0">
                <a:solidFill>
                  <a:srgbClr val="000000"/>
                </a:solidFill>
                <a:effectLst/>
                <a:latin typeface="Open Sans" panose="020B0606030504020204" pitchFamily="34" charset="0"/>
              </a:rPr>
              <a:t>    - name: Debug message</a:t>
            </a:r>
          </a:p>
          <a:p>
            <a:r>
              <a:rPr lang="en-US" altLang="ja-JP" sz="850" b="0" i="0" dirty="0">
                <a:solidFill>
                  <a:srgbClr val="000000"/>
                </a:solidFill>
                <a:effectLst/>
                <a:latin typeface="Open Sans" panose="020B0606030504020204" pitchFamily="34" charset="0"/>
              </a:rPr>
              <a:t>      debug:</a:t>
            </a:r>
          </a:p>
          <a:p>
            <a:r>
              <a:rPr lang="en-US" altLang="ja-JP" sz="850" b="0" i="0" dirty="0">
                <a:solidFill>
                  <a:srgbClr val="000000"/>
                </a:solidFill>
                <a:effectLst/>
                <a:latin typeface="Open Sans" panose="020B0606030504020204" pitchFamily="34" charset="0"/>
              </a:rPr>
              <a:t>        var: </a:t>
            </a:r>
            <a:r>
              <a:rPr lang="en-US" altLang="ja-JP" sz="850" b="0" i="0" dirty="0" err="1">
                <a:solidFill>
                  <a:srgbClr val="000000"/>
                </a:solidFill>
                <a:effectLst/>
                <a:latin typeface="Open Sans" panose="020B0606030504020204" pitchFamily="34" charset="0"/>
              </a:rPr>
              <a:t>stop_result</a:t>
            </a:r>
            <a:endParaRPr lang="en-US" altLang="ja-JP" sz="850" b="0" i="0" dirty="0">
              <a:solidFill>
                <a:srgbClr val="000000"/>
              </a:solidFill>
              <a:effectLst/>
              <a:latin typeface="Open Sans" panose="020B0606030504020204" pitchFamily="34" charset="0"/>
            </a:endParaRPr>
          </a:p>
          <a:p>
            <a:endParaRPr lang="en-US" altLang="ja-JP" sz="850" b="0" i="0" dirty="0">
              <a:solidFill>
                <a:srgbClr val="000000"/>
              </a:solidFill>
              <a:effectLst/>
              <a:latin typeface="Open Sans" panose="020B0606030504020204" pitchFamily="34" charset="0"/>
            </a:endParaRPr>
          </a:p>
          <a:p>
            <a:r>
              <a:rPr lang="en-US" altLang="ja-JP" sz="850" b="0" i="0" dirty="0">
                <a:solidFill>
                  <a:srgbClr val="000000"/>
                </a:solidFill>
                <a:effectLst/>
                <a:latin typeface="Open Sans" panose="020B0606030504020204" pitchFamily="34" charset="0"/>
              </a:rPr>
              <a:t>    - name: Create index.html using Jinja2</a:t>
            </a:r>
          </a:p>
          <a:p>
            <a:r>
              <a:rPr lang="en-US" altLang="ja-JP" sz="850" b="0" i="0" dirty="0">
                <a:solidFill>
                  <a:srgbClr val="000000"/>
                </a:solidFill>
                <a:effectLst/>
                <a:latin typeface="Open Sans" panose="020B0606030504020204" pitchFamily="34" charset="0"/>
              </a:rPr>
              <a:t>      template:</a:t>
            </a:r>
          </a:p>
          <a:p>
            <a:r>
              <a:rPr lang="en-US" altLang="ja-JP" sz="850" b="0" i="0" dirty="0">
                <a:solidFill>
                  <a:srgbClr val="000000"/>
                </a:solidFill>
                <a:effectLst/>
                <a:latin typeface="Open Sans" panose="020B0606030504020204" pitchFamily="34" charset="0"/>
              </a:rPr>
              <a:t>        </a:t>
            </a:r>
            <a:r>
              <a:rPr lang="en-US" altLang="ja-JP" sz="850" b="0" i="0" dirty="0" err="1">
                <a:solidFill>
                  <a:srgbClr val="000000"/>
                </a:solidFill>
                <a:effectLst/>
                <a:latin typeface="Open Sans" panose="020B0606030504020204" pitchFamily="34" charset="0"/>
              </a:rPr>
              <a:t>src</a:t>
            </a:r>
            <a:r>
              <a:rPr lang="en-US" altLang="ja-JP" sz="850" b="0" i="0" dirty="0">
                <a:solidFill>
                  <a:srgbClr val="000000"/>
                </a:solidFill>
                <a:effectLst/>
                <a:latin typeface="Open Sans" panose="020B0606030504020204" pitchFamily="34" charset="0"/>
              </a:rPr>
              <a:t>: index.j2</a:t>
            </a:r>
          </a:p>
          <a:p>
            <a:r>
              <a:rPr lang="en-US" altLang="ja-JP" sz="850" b="0" i="0" dirty="0">
                <a:solidFill>
                  <a:srgbClr val="000000"/>
                </a:solidFill>
                <a:effectLst/>
                <a:latin typeface="Open Sans" panose="020B0606030504020204" pitchFamily="34" charset="0"/>
              </a:rPr>
              <a:t>        </a:t>
            </a:r>
            <a:r>
              <a:rPr lang="en-US" altLang="ja-JP" sz="850" b="0" i="0" dirty="0" err="1">
                <a:solidFill>
                  <a:srgbClr val="000000"/>
                </a:solidFill>
                <a:effectLst/>
                <a:latin typeface="Open Sans" panose="020B0606030504020204" pitchFamily="34" charset="0"/>
              </a:rPr>
              <a:t>dest</a:t>
            </a:r>
            <a:r>
              <a:rPr lang="en-US" altLang="ja-JP" sz="850" b="0" i="0" dirty="0">
                <a:solidFill>
                  <a:srgbClr val="000000"/>
                </a:solidFill>
                <a:effectLst/>
                <a:latin typeface="Open Sans" panose="020B0606030504020204" pitchFamily="34" charset="0"/>
              </a:rPr>
              <a:t>: /var/www/html/index.html</a:t>
            </a:r>
          </a:p>
          <a:p>
            <a:r>
              <a:rPr lang="en-US" altLang="ja-JP" sz="850" b="0" i="0" dirty="0">
                <a:solidFill>
                  <a:srgbClr val="000000"/>
                </a:solidFill>
                <a:effectLst/>
                <a:latin typeface="Open Sans" panose="020B0606030504020204" pitchFamily="34" charset="0"/>
              </a:rPr>
              <a:t>      register: </a:t>
            </a:r>
            <a:r>
              <a:rPr lang="en-US" altLang="ja-JP" sz="850" b="0" i="0" dirty="0" err="1">
                <a:solidFill>
                  <a:srgbClr val="000000"/>
                </a:solidFill>
                <a:effectLst/>
                <a:latin typeface="Open Sans" panose="020B0606030504020204" pitchFamily="34" charset="0"/>
              </a:rPr>
              <a:t>create_result</a:t>
            </a:r>
            <a:endParaRPr lang="en-US" altLang="ja-JP" sz="850" b="0" i="0" dirty="0">
              <a:solidFill>
                <a:srgbClr val="000000"/>
              </a:solidFill>
              <a:effectLst/>
              <a:latin typeface="Open Sans" panose="020B0606030504020204" pitchFamily="34" charset="0"/>
            </a:endParaRPr>
          </a:p>
          <a:p>
            <a:r>
              <a:rPr lang="en-US" altLang="ja-JP" sz="850" b="0" i="0" dirty="0">
                <a:solidFill>
                  <a:srgbClr val="000000"/>
                </a:solidFill>
                <a:effectLst/>
                <a:latin typeface="Open Sans" panose="020B0606030504020204" pitchFamily="34" charset="0"/>
              </a:rPr>
              <a:t>      </a:t>
            </a:r>
            <a:r>
              <a:rPr lang="en-US" altLang="ja-JP" sz="850" b="0" i="0" dirty="0" err="1">
                <a:solidFill>
                  <a:srgbClr val="000000"/>
                </a:solidFill>
                <a:effectLst/>
                <a:latin typeface="Open Sans" panose="020B0606030504020204" pitchFamily="34" charset="0"/>
              </a:rPr>
              <a:t>failed_when</a:t>
            </a:r>
            <a:r>
              <a:rPr lang="en-US" altLang="ja-JP" sz="850" b="0" i="0" dirty="0">
                <a:solidFill>
                  <a:srgbClr val="000000"/>
                </a:solidFill>
                <a:effectLst/>
                <a:latin typeface="Open Sans" panose="020B0606030504020204" pitchFamily="34" charset="0"/>
              </a:rPr>
              <a:t>: "'FAILED' in stop_result.msg"</a:t>
            </a:r>
          </a:p>
          <a:p>
            <a:r>
              <a:rPr lang="en-US" altLang="ja-JP" sz="850" b="0" i="0" dirty="0">
                <a:solidFill>
                  <a:srgbClr val="000000"/>
                </a:solidFill>
                <a:effectLst/>
                <a:latin typeface="Open Sans" panose="020B0606030504020204" pitchFamily="34" charset="0"/>
              </a:rPr>
              <a:t>      </a:t>
            </a:r>
            <a:r>
              <a:rPr lang="en-US" altLang="ja-JP" sz="850" b="0" i="0" dirty="0" err="1">
                <a:solidFill>
                  <a:srgbClr val="000000"/>
                </a:solidFill>
                <a:effectLst/>
                <a:latin typeface="Open Sans" panose="020B0606030504020204" pitchFamily="34" charset="0"/>
              </a:rPr>
              <a:t>ignore_errors</a:t>
            </a:r>
            <a:r>
              <a:rPr lang="en-US" altLang="ja-JP" sz="850" b="0" i="0" dirty="0">
                <a:solidFill>
                  <a:srgbClr val="000000"/>
                </a:solidFill>
                <a:effectLst/>
                <a:latin typeface="Open Sans" panose="020B0606030504020204" pitchFamily="34" charset="0"/>
              </a:rPr>
              <a:t>: true</a:t>
            </a:r>
          </a:p>
          <a:p>
            <a:endParaRPr lang="en-US" altLang="ja-JP" sz="850" b="0" i="0" dirty="0">
              <a:solidFill>
                <a:srgbClr val="000000"/>
              </a:solidFill>
              <a:effectLst/>
              <a:latin typeface="Open Sans" panose="020B0606030504020204" pitchFamily="34" charset="0"/>
            </a:endParaRPr>
          </a:p>
          <a:p>
            <a:r>
              <a:rPr lang="en-US" altLang="ja-JP" sz="850" b="0" i="0" dirty="0">
                <a:solidFill>
                  <a:srgbClr val="000000"/>
                </a:solidFill>
                <a:effectLst/>
                <a:latin typeface="Open Sans" panose="020B0606030504020204" pitchFamily="34" charset="0"/>
              </a:rPr>
              <a:t>    - name: Sleep 10</a:t>
            </a:r>
          </a:p>
          <a:p>
            <a:r>
              <a:rPr lang="en-US" altLang="ja-JP" sz="850" b="0" i="0" dirty="0">
                <a:solidFill>
                  <a:srgbClr val="000000"/>
                </a:solidFill>
                <a:effectLst/>
                <a:latin typeface="Open Sans" panose="020B0606030504020204" pitchFamily="34" charset="0"/>
              </a:rPr>
              <a:t>      tags: </a:t>
            </a:r>
            <a:r>
              <a:rPr lang="en-US" altLang="ja-JP" sz="850" b="0" i="0" dirty="0" err="1">
                <a:solidFill>
                  <a:srgbClr val="000000"/>
                </a:solidFill>
                <a:effectLst/>
                <a:latin typeface="Open Sans" panose="020B0606030504020204" pitchFamily="34" charset="0"/>
              </a:rPr>
              <a:t>cmd</a:t>
            </a:r>
            <a:endParaRPr lang="en-US" altLang="ja-JP" sz="850" b="0" i="0" dirty="0">
              <a:solidFill>
                <a:srgbClr val="000000"/>
              </a:solidFill>
              <a:effectLst/>
              <a:latin typeface="Open Sans" panose="020B0606030504020204" pitchFamily="34" charset="0"/>
            </a:endParaRPr>
          </a:p>
          <a:p>
            <a:r>
              <a:rPr lang="en-US" altLang="ja-JP" sz="850" b="0" i="0" dirty="0">
                <a:solidFill>
                  <a:srgbClr val="000000"/>
                </a:solidFill>
                <a:effectLst/>
                <a:latin typeface="Open Sans" panose="020B0606030504020204" pitchFamily="34" charset="0"/>
              </a:rPr>
              <a:t>      shell: "sleep 10"</a:t>
            </a:r>
          </a:p>
          <a:p>
            <a:endParaRPr lang="en-US" altLang="ja-JP" sz="850" b="0" i="0" dirty="0">
              <a:solidFill>
                <a:srgbClr val="000000"/>
              </a:solidFill>
              <a:effectLst/>
              <a:latin typeface="Open Sans" panose="020B0606030504020204" pitchFamily="34" charset="0"/>
            </a:endParaRPr>
          </a:p>
          <a:p>
            <a:r>
              <a:rPr lang="en-US" altLang="ja-JP" sz="850" b="0" i="0" dirty="0">
                <a:solidFill>
                  <a:srgbClr val="000000"/>
                </a:solidFill>
                <a:effectLst/>
                <a:latin typeface="Open Sans" panose="020B0606030504020204" pitchFamily="34" charset="0"/>
              </a:rPr>
              <a:t>    - name: Remove file</a:t>
            </a:r>
          </a:p>
          <a:p>
            <a:r>
              <a:rPr lang="en-US" altLang="ja-JP" sz="850" b="0" i="0" dirty="0">
                <a:solidFill>
                  <a:srgbClr val="000000"/>
                </a:solidFill>
                <a:effectLst/>
                <a:latin typeface="Open Sans" panose="020B0606030504020204" pitchFamily="34" charset="0"/>
              </a:rPr>
              <a:t>      file:</a:t>
            </a:r>
          </a:p>
          <a:p>
            <a:r>
              <a:rPr lang="en-US" altLang="ja-JP" sz="850" b="0" i="0" dirty="0">
                <a:solidFill>
                  <a:srgbClr val="000000"/>
                </a:solidFill>
                <a:effectLst/>
                <a:latin typeface="Open Sans" panose="020B0606030504020204" pitchFamily="34" charset="0"/>
              </a:rPr>
              <a:t>        path: /var/www/html/index.html</a:t>
            </a:r>
          </a:p>
          <a:p>
            <a:r>
              <a:rPr lang="en-US" altLang="ja-JP" sz="850" b="0" i="0" dirty="0">
                <a:solidFill>
                  <a:srgbClr val="000000"/>
                </a:solidFill>
                <a:effectLst/>
                <a:latin typeface="Open Sans" panose="020B0606030504020204" pitchFamily="34" charset="0"/>
              </a:rPr>
              <a:t>        state: absent</a:t>
            </a:r>
          </a:p>
          <a:p>
            <a:r>
              <a:rPr lang="en-US" altLang="ja-JP" sz="850" b="0" i="0" dirty="0">
                <a:solidFill>
                  <a:srgbClr val="000000"/>
                </a:solidFill>
                <a:effectLst/>
                <a:latin typeface="Open Sans" panose="020B0606030504020204" pitchFamily="34" charset="0"/>
              </a:rPr>
              <a:t>      </a:t>
            </a:r>
            <a:r>
              <a:rPr lang="en-US" altLang="ja-JP" sz="850" b="0" i="0" dirty="0" err="1">
                <a:solidFill>
                  <a:srgbClr val="000000"/>
                </a:solidFill>
                <a:effectLst/>
                <a:latin typeface="Open Sans" panose="020B0606030504020204" pitchFamily="34" charset="0"/>
              </a:rPr>
              <a:t>ignore_errors</a:t>
            </a:r>
            <a:r>
              <a:rPr lang="en-US" altLang="ja-JP" sz="850" b="0" i="0" dirty="0">
                <a:solidFill>
                  <a:srgbClr val="000000"/>
                </a:solidFill>
                <a:effectLst/>
                <a:latin typeface="Open Sans" panose="020B0606030504020204" pitchFamily="34" charset="0"/>
              </a:rPr>
              <a:t>: true</a:t>
            </a:r>
          </a:p>
          <a:p>
            <a:endParaRPr lang="en-US" altLang="ja-JP" sz="850" b="0" i="0" dirty="0">
              <a:solidFill>
                <a:srgbClr val="000000"/>
              </a:solidFill>
              <a:effectLst/>
              <a:latin typeface="Open Sans" panose="020B0606030504020204" pitchFamily="34" charset="0"/>
            </a:endParaRPr>
          </a:p>
          <a:p>
            <a:r>
              <a:rPr lang="en-US" altLang="ja-JP" sz="850" b="0" i="0" dirty="0">
                <a:solidFill>
                  <a:srgbClr val="000000"/>
                </a:solidFill>
                <a:effectLst/>
                <a:latin typeface="Open Sans" panose="020B0606030504020204" pitchFamily="34" charset="0"/>
              </a:rPr>
              <a:t>    - name: Recursively remove directory</a:t>
            </a:r>
          </a:p>
          <a:p>
            <a:r>
              <a:rPr lang="en-US" altLang="ja-JP" sz="850" b="0" i="0" dirty="0">
                <a:solidFill>
                  <a:srgbClr val="000000"/>
                </a:solidFill>
                <a:effectLst/>
                <a:latin typeface="Open Sans" panose="020B0606030504020204" pitchFamily="34" charset="0"/>
              </a:rPr>
              <a:t>      file:</a:t>
            </a:r>
          </a:p>
          <a:p>
            <a:r>
              <a:rPr lang="en-US" altLang="ja-JP" sz="850" b="0" i="0" dirty="0">
                <a:solidFill>
                  <a:srgbClr val="000000"/>
                </a:solidFill>
                <a:effectLst/>
                <a:latin typeface="Open Sans" panose="020B0606030504020204" pitchFamily="34" charset="0"/>
              </a:rPr>
              <a:t>        path: /var/www/html</a:t>
            </a:r>
          </a:p>
          <a:p>
            <a:r>
              <a:rPr lang="en-US" altLang="ja-JP" sz="850" b="0" i="0" dirty="0">
                <a:solidFill>
                  <a:srgbClr val="000000"/>
                </a:solidFill>
                <a:effectLst/>
                <a:latin typeface="Open Sans" panose="020B0606030504020204" pitchFamily="34" charset="0"/>
              </a:rPr>
              <a:t>        state: absent</a:t>
            </a:r>
          </a:p>
          <a:p>
            <a:r>
              <a:rPr lang="en-US" altLang="ja-JP" sz="850" b="0" i="0" dirty="0">
                <a:solidFill>
                  <a:srgbClr val="000000"/>
                </a:solidFill>
                <a:effectLst/>
                <a:latin typeface="Open Sans" panose="020B0606030504020204" pitchFamily="34" charset="0"/>
              </a:rPr>
              <a:t>      </a:t>
            </a:r>
            <a:r>
              <a:rPr lang="en-US" altLang="ja-JP" sz="850" b="0" i="0" dirty="0" err="1">
                <a:solidFill>
                  <a:srgbClr val="000000"/>
                </a:solidFill>
                <a:effectLst/>
                <a:latin typeface="Open Sans" panose="020B0606030504020204" pitchFamily="34" charset="0"/>
              </a:rPr>
              <a:t>ignore_errors</a:t>
            </a:r>
            <a:r>
              <a:rPr lang="en-US" altLang="ja-JP" sz="850" b="0" i="0" dirty="0">
                <a:solidFill>
                  <a:srgbClr val="000000"/>
                </a:solidFill>
                <a:effectLst/>
                <a:latin typeface="Open Sans" panose="020B0606030504020204" pitchFamily="34" charset="0"/>
              </a:rPr>
              <a:t>: true</a:t>
            </a:r>
          </a:p>
          <a:p>
            <a:endParaRPr lang="en-US" altLang="ja-JP" sz="850" b="0" i="0" dirty="0">
              <a:solidFill>
                <a:srgbClr val="000000"/>
              </a:solidFill>
              <a:effectLst/>
              <a:latin typeface="Open Sans" panose="020B0606030504020204" pitchFamily="34" charset="0"/>
            </a:endParaRPr>
          </a:p>
        </p:txBody>
      </p:sp>
    </p:spTree>
    <p:extLst>
      <p:ext uri="{BB962C8B-B14F-4D97-AF65-F5344CB8AC3E}">
        <p14:creationId xmlns:p14="http://schemas.microsoft.com/office/powerpoint/2010/main" val="4136203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9AD57C0-5DE5-9B49-ABC1-C96EEC955E59}"/>
              </a:ext>
            </a:extLst>
          </p:cNvPr>
          <p:cNvSpPr/>
          <p:nvPr/>
        </p:nvSpPr>
        <p:spPr>
          <a:xfrm>
            <a:off x="936394" y="188640"/>
            <a:ext cx="9766530" cy="461665"/>
          </a:xfrm>
          <a:prstGeom prst="rect">
            <a:avLst/>
          </a:prstGeom>
        </p:spPr>
        <p:txBody>
          <a:bodyPr wrap="square">
            <a:spAutoFit/>
          </a:bodyPr>
          <a:lstStyle/>
          <a:p>
            <a:r>
              <a:rPr lang="en-US" altLang="ja-JP" sz="2400" b="0" i="0" dirty="0">
                <a:solidFill>
                  <a:srgbClr val="000000"/>
                </a:solidFill>
                <a:effectLst/>
                <a:latin typeface="Open Sans" panose="020B0606030504020204" pitchFamily="34" charset="0"/>
              </a:rPr>
              <a:t>Stop/Start process, Debug, </a:t>
            </a:r>
            <a:r>
              <a:rPr lang="en-US" altLang="ja-JP" sz="2400" b="0" i="0" dirty="0" err="1">
                <a:solidFill>
                  <a:srgbClr val="000000"/>
                </a:solidFill>
                <a:effectLst/>
                <a:latin typeface="Open Sans" panose="020B0606030504020204" pitchFamily="34" charset="0"/>
              </a:rPr>
              <a:t>Ignore_errors</a:t>
            </a:r>
            <a:r>
              <a:rPr lang="en-US" altLang="ja-JP" sz="2400" b="0" i="0" dirty="0">
                <a:solidFill>
                  <a:srgbClr val="000000"/>
                </a:solidFill>
                <a:effectLst/>
                <a:latin typeface="Open Sans" panose="020B0606030504020204" pitchFamily="34" charset="0"/>
              </a:rPr>
              <a:t>, </a:t>
            </a:r>
            <a:r>
              <a:rPr lang="en-US" altLang="ja-JP" sz="2400" b="0" i="0" dirty="0" err="1">
                <a:solidFill>
                  <a:srgbClr val="000000"/>
                </a:solidFill>
                <a:effectLst/>
                <a:latin typeface="Open Sans" panose="020B0606030504020204" pitchFamily="34" charset="0"/>
              </a:rPr>
              <a:t>Failed_when</a:t>
            </a:r>
            <a:r>
              <a:rPr lang="en-US" altLang="ja-JP" sz="2400" b="0" i="0" dirty="0">
                <a:solidFill>
                  <a:srgbClr val="000000"/>
                </a:solidFill>
                <a:effectLst/>
                <a:latin typeface="Open Sans" panose="020B0606030504020204" pitchFamily="34" charset="0"/>
              </a:rPr>
              <a:t>, Remove file</a:t>
            </a:r>
            <a:endParaRPr lang="zh-TW" altLang="en-US" dirty="0"/>
          </a:p>
        </p:txBody>
      </p:sp>
      <p:sp>
        <p:nvSpPr>
          <p:cNvPr id="3" name="正方形/長方形 2"/>
          <p:cNvSpPr/>
          <p:nvPr/>
        </p:nvSpPr>
        <p:spPr>
          <a:xfrm>
            <a:off x="477788" y="612845"/>
            <a:ext cx="11305256" cy="5840491"/>
          </a:xfrm>
          <a:prstGeom prst="rect">
            <a:avLst/>
          </a:prstGeom>
        </p:spPr>
        <p:txBody>
          <a:bodyPr wrap="square" numCol="2">
            <a:noAutofit/>
          </a:bodyPr>
          <a:lstStyle/>
          <a:p>
            <a:r>
              <a:rPr lang="en-US" altLang="ja-JP" sz="850" dirty="0">
                <a:latin typeface="+mn-lt"/>
              </a:rPr>
              <a:t># At control node:</a:t>
            </a:r>
            <a:endParaRPr lang="ja-JP" altLang="en-US" sz="850" dirty="0">
              <a:latin typeface="+mn-lt"/>
            </a:endParaRPr>
          </a:p>
          <a:p>
            <a:endParaRPr lang="en-US" altLang="ja-JP" sz="850" b="0" i="0" dirty="0">
              <a:solidFill>
                <a:srgbClr val="000000"/>
              </a:solidFill>
              <a:effectLst/>
              <a:latin typeface="Open Sans" panose="020B0606030504020204" pitchFamily="34" charset="0"/>
            </a:endParaRPr>
          </a:p>
          <a:p>
            <a:r>
              <a:rPr lang="en-US" altLang="ja-JP" sz="850" b="0" i="0" dirty="0">
                <a:solidFill>
                  <a:srgbClr val="000000"/>
                </a:solidFill>
                <a:effectLst/>
                <a:latin typeface="Open Sans" panose="020B0606030504020204" pitchFamily="34" charset="0"/>
              </a:rPr>
              <a:t>9. ## Debug</a:t>
            </a:r>
          </a:p>
          <a:p>
            <a:endParaRPr lang="en-US" altLang="ja-JP" sz="850" dirty="0">
              <a:solidFill>
                <a:srgbClr val="000000"/>
              </a:solidFill>
              <a:latin typeface="Open Sans" panose="020B0606030504020204" pitchFamily="34" charset="0"/>
            </a:endParaRPr>
          </a:p>
          <a:p>
            <a:r>
              <a:rPr lang="en-US" altLang="ja-JP" sz="850" b="0" i="0" dirty="0">
                <a:solidFill>
                  <a:srgbClr val="000000"/>
                </a:solidFill>
                <a:effectLst/>
                <a:latin typeface="Open Sans" panose="020B0606030504020204" pitchFamily="34" charset="0"/>
              </a:rPr>
              <a:t>[</a:t>
            </a:r>
            <a:r>
              <a:rPr lang="en-US" altLang="ja-JP" sz="850" b="0" i="0" dirty="0" err="1">
                <a:solidFill>
                  <a:srgbClr val="000000"/>
                </a:solidFill>
                <a:effectLst/>
                <a:latin typeface="Open Sans" panose="020B0606030504020204" pitchFamily="34" charset="0"/>
              </a:rPr>
              <a:t>root@localhost</a:t>
            </a:r>
            <a:r>
              <a:rPr lang="en-US" altLang="ja-JP" sz="850" b="0" i="0" dirty="0">
                <a:solidFill>
                  <a:srgbClr val="000000"/>
                </a:solidFill>
                <a:effectLst/>
                <a:latin typeface="Open Sans" panose="020B0606030504020204" pitchFamily="34" charset="0"/>
              </a:rPr>
              <a:t> netstat]# more </a:t>
            </a:r>
            <a:r>
              <a:rPr lang="en-US" altLang="ja-JP" sz="850" b="0" i="0" dirty="0" err="1">
                <a:solidFill>
                  <a:srgbClr val="000000"/>
                </a:solidFill>
                <a:effectLst/>
                <a:latin typeface="Open Sans" panose="020B0606030504020204" pitchFamily="34" charset="0"/>
              </a:rPr>
              <a:t>netstat.yml</a:t>
            </a:r>
            <a:endParaRPr lang="en-US" altLang="ja-JP" sz="850" b="0" i="0" dirty="0">
              <a:solidFill>
                <a:srgbClr val="000000"/>
              </a:solidFill>
              <a:effectLst/>
              <a:latin typeface="Open Sans" panose="020B0606030504020204" pitchFamily="34" charset="0"/>
            </a:endParaRPr>
          </a:p>
          <a:p>
            <a:r>
              <a:rPr lang="en-US" altLang="ja-JP" sz="850" b="0" i="0" dirty="0">
                <a:solidFill>
                  <a:srgbClr val="000000"/>
                </a:solidFill>
                <a:effectLst/>
                <a:latin typeface="Open Sans" panose="020B0606030504020204" pitchFamily="34" charset="0"/>
              </a:rPr>
              <a:t>---</a:t>
            </a:r>
          </a:p>
          <a:p>
            <a:r>
              <a:rPr lang="en-US" altLang="ja-JP" sz="850" b="0" i="0" dirty="0">
                <a:solidFill>
                  <a:srgbClr val="000000"/>
                </a:solidFill>
                <a:effectLst/>
                <a:latin typeface="Open Sans" panose="020B0606030504020204" pitchFamily="34" charset="0"/>
              </a:rPr>
              <a:t>  - name: Check what process is running on a port</a:t>
            </a:r>
          </a:p>
          <a:p>
            <a:r>
              <a:rPr lang="en-US" altLang="ja-JP" sz="850" b="0" i="0" dirty="0">
                <a:solidFill>
                  <a:srgbClr val="000000"/>
                </a:solidFill>
                <a:effectLst/>
                <a:latin typeface="Open Sans" panose="020B0606030504020204" pitchFamily="34" charset="0"/>
              </a:rPr>
              <a:t>    hosts: centos7</a:t>
            </a:r>
          </a:p>
          <a:p>
            <a:r>
              <a:rPr lang="en-US" altLang="ja-JP" sz="850" b="0" i="0" dirty="0">
                <a:solidFill>
                  <a:srgbClr val="000000"/>
                </a:solidFill>
                <a:effectLst/>
                <a:latin typeface="Open Sans" panose="020B0606030504020204" pitchFamily="34" charset="0"/>
              </a:rPr>
              <a:t>    tasks:</a:t>
            </a:r>
          </a:p>
          <a:p>
            <a:r>
              <a:rPr lang="en-US" altLang="ja-JP" sz="850" b="0" i="0" dirty="0">
                <a:solidFill>
                  <a:srgbClr val="000000"/>
                </a:solidFill>
                <a:effectLst/>
                <a:latin typeface="Open Sans" panose="020B0606030504020204" pitchFamily="34" charset="0"/>
              </a:rPr>
              <a:t>      - name: Listing port, PID, and process name</a:t>
            </a:r>
          </a:p>
          <a:p>
            <a:r>
              <a:rPr lang="en-US" altLang="ja-JP" sz="850" b="0" i="0" dirty="0">
                <a:solidFill>
                  <a:srgbClr val="000000"/>
                </a:solidFill>
                <a:effectLst/>
                <a:latin typeface="Open Sans" panose="020B0606030504020204" pitchFamily="34" charset="0"/>
              </a:rPr>
              <a:t>        become: yes</a:t>
            </a:r>
          </a:p>
          <a:p>
            <a:r>
              <a:rPr lang="en-US" altLang="ja-JP" sz="850" b="0" i="0" dirty="0">
                <a:solidFill>
                  <a:srgbClr val="000000"/>
                </a:solidFill>
                <a:effectLst/>
                <a:latin typeface="Open Sans" panose="020B0606030504020204" pitchFamily="34" charset="0"/>
              </a:rPr>
              <a:t>        </a:t>
            </a:r>
            <a:r>
              <a:rPr lang="en-US" altLang="ja-JP" sz="850" b="0" i="0" dirty="0" err="1">
                <a:solidFill>
                  <a:srgbClr val="000000"/>
                </a:solidFill>
                <a:effectLst/>
                <a:latin typeface="Open Sans" panose="020B0606030504020204" pitchFamily="34" charset="0"/>
              </a:rPr>
              <a:t>become_user</a:t>
            </a:r>
            <a:r>
              <a:rPr lang="en-US" altLang="ja-JP" sz="850" b="0" i="0" dirty="0">
                <a:solidFill>
                  <a:srgbClr val="000000"/>
                </a:solidFill>
                <a:effectLst/>
                <a:latin typeface="Open Sans" panose="020B0606030504020204" pitchFamily="34" charset="0"/>
              </a:rPr>
              <a:t>: root</a:t>
            </a:r>
          </a:p>
          <a:p>
            <a:r>
              <a:rPr lang="en-US" altLang="ja-JP" sz="850" b="0" i="0" dirty="0">
                <a:solidFill>
                  <a:srgbClr val="000000"/>
                </a:solidFill>
                <a:effectLst/>
                <a:latin typeface="Open Sans" panose="020B0606030504020204" pitchFamily="34" charset="0"/>
              </a:rPr>
              <a:t>        tags: shell</a:t>
            </a:r>
          </a:p>
          <a:p>
            <a:r>
              <a:rPr lang="en-US" altLang="ja-JP" sz="850" b="0" i="0" dirty="0">
                <a:solidFill>
                  <a:srgbClr val="000000"/>
                </a:solidFill>
                <a:effectLst/>
                <a:latin typeface="Open Sans" panose="020B0606030504020204" pitchFamily="34" charset="0"/>
              </a:rPr>
              <a:t>        shell: "netstat -</a:t>
            </a:r>
            <a:r>
              <a:rPr lang="en-US" altLang="ja-JP" sz="850" b="0" i="0" dirty="0" err="1">
                <a:solidFill>
                  <a:srgbClr val="000000"/>
                </a:solidFill>
                <a:effectLst/>
                <a:latin typeface="Open Sans" panose="020B0606030504020204" pitchFamily="34" charset="0"/>
              </a:rPr>
              <a:t>naputl</a:t>
            </a:r>
            <a:r>
              <a:rPr lang="en-US" altLang="ja-JP" sz="850" b="0" i="0" dirty="0">
                <a:solidFill>
                  <a:srgbClr val="000000"/>
                </a:solidFill>
                <a:effectLst/>
                <a:latin typeface="Open Sans" panose="020B0606030504020204" pitchFamily="34" charset="0"/>
              </a:rPr>
              <a:t> | grep 22"</a:t>
            </a:r>
          </a:p>
          <a:p>
            <a:r>
              <a:rPr lang="en-US" altLang="ja-JP" sz="850" b="0" i="0" dirty="0">
                <a:solidFill>
                  <a:srgbClr val="000000"/>
                </a:solidFill>
                <a:effectLst/>
                <a:latin typeface="Open Sans" panose="020B0606030504020204" pitchFamily="34" charset="0"/>
              </a:rPr>
              <a:t>        register: </a:t>
            </a:r>
            <a:r>
              <a:rPr lang="en-US" altLang="ja-JP" sz="850" b="0" i="0" dirty="0" err="1">
                <a:solidFill>
                  <a:srgbClr val="000000"/>
                </a:solidFill>
                <a:effectLst/>
                <a:latin typeface="Open Sans" panose="020B0606030504020204" pitchFamily="34" charset="0"/>
              </a:rPr>
              <a:t>portresult</a:t>
            </a:r>
            <a:endParaRPr lang="en-US" altLang="ja-JP" sz="850" b="0" i="0" dirty="0">
              <a:solidFill>
                <a:srgbClr val="000000"/>
              </a:solidFill>
              <a:effectLst/>
              <a:latin typeface="Open Sans" panose="020B0606030504020204" pitchFamily="34" charset="0"/>
            </a:endParaRPr>
          </a:p>
          <a:p>
            <a:endParaRPr lang="en-US" altLang="ja-JP" sz="850" b="0" i="0" dirty="0">
              <a:solidFill>
                <a:srgbClr val="000000"/>
              </a:solidFill>
              <a:effectLst/>
              <a:latin typeface="Open Sans" panose="020B0606030504020204" pitchFamily="34" charset="0"/>
            </a:endParaRPr>
          </a:p>
          <a:p>
            <a:r>
              <a:rPr lang="en-US" altLang="ja-JP" sz="850" b="0" i="0" dirty="0">
                <a:solidFill>
                  <a:srgbClr val="000000"/>
                </a:solidFill>
                <a:effectLst/>
                <a:latin typeface="Open Sans" panose="020B0606030504020204" pitchFamily="34" charset="0"/>
              </a:rPr>
              <a:t>      - debug: var=</a:t>
            </a:r>
            <a:r>
              <a:rPr lang="en-US" altLang="ja-JP" sz="850" b="0" i="0" dirty="0" err="1">
                <a:solidFill>
                  <a:srgbClr val="000000"/>
                </a:solidFill>
                <a:effectLst/>
                <a:latin typeface="Open Sans" panose="020B0606030504020204" pitchFamily="34" charset="0"/>
              </a:rPr>
              <a:t>portresult.stdout_lines</a:t>
            </a:r>
            <a:endParaRPr lang="en-US" altLang="ja-JP" sz="850" b="0" i="0" dirty="0">
              <a:solidFill>
                <a:srgbClr val="000000"/>
              </a:solidFill>
              <a:effectLst/>
              <a:latin typeface="Open Sans" panose="020B0606030504020204" pitchFamily="34" charset="0"/>
            </a:endParaRPr>
          </a:p>
          <a:p>
            <a:endParaRPr lang="en-US" altLang="ja-JP" sz="850" b="0" i="0" dirty="0">
              <a:solidFill>
                <a:srgbClr val="000000"/>
              </a:solidFill>
              <a:effectLst/>
              <a:latin typeface="Open Sans" panose="020B0606030504020204" pitchFamily="34" charset="0"/>
            </a:endParaRPr>
          </a:p>
          <a:p>
            <a:r>
              <a:rPr lang="en-US" altLang="ja-JP" sz="850" b="0" i="0" dirty="0">
                <a:solidFill>
                  <a:srgbClr val="000000"/>
                </a:solidFill>
                <a:effectLst/>
                <a:latin typeface="Open Sans" panose="020B0606030504020204" pitchFamily="34" charset="0"/>
              </a:rPr>
              <a:t>#       - name: Debug message</a:t>
            </a:r>
          </a:p>
          <a:p>
            <a:r>
              <a:rPr lang="en-US" altLang="ja-JP" sz="850" b="0" i="0" dirty="0">
                <a:solidFill>
                  <a:srgbClr val="000000"/>
                </a:solidFill>
                <a:effectLst/>
                <a:latin typeface="Open Sans" panose="020B0606030504020204" pitchFamily="34" charset="0"/>
              </a:rPr>
              <a:t>#           - debug:</a:t>
            </a:r>
          </a:p>
          <a:p>
            <a:r>
              <a:rPr lang="en-US" altLang="ja-JP" sz="850" b="0" i="0" dirty="0">
                <a:solidFill>
                  <a:srgbClr val="000000"/>
                </a:solidFill>
                <a:effectLst/>
                <a:latin typeface="Open Sans" panose="020B0606030504020204" pitchFamily="34" charset="0"/>
              </a:rPr>
              <a:t>#             var: </a:t>
            </a:r>
            <a:r>
              <a:rPr lang="en-US" altLang="ja-JP" sz="850" b="0" i="0" dirty="0" err="1">
                <a:solidFill>
                  <a:srgbClr val="000000"/>
                </a:solidFill>
                <a:effectLst/>
                <a:latin typeface="Open Sans" panose="020B0606030504020204" pitchFamily="34" charset="0"/>
              </a:rPr>
              <a:t>portresult.stdout_lines</a:t>
            </a:r>
            <a:endParaRPr lang="en-US" altLang="ja-JP" sz="850" b="0" i="0" dirty="0">
              <a:solidFill>
                <a:srgbClr val="000000"/>
              </a:solidFill>
              <a:effectLst/>
              <a:latin typeface="Open Sans" panose="020B0606030504020204" pitchFamily="34" charset="0"/>
            </a:endParaRPr>
          </a:p>
          <a:p>
            <a:endParaRPr lang="en-US" altLang="ja-JP" sz="850" b="0" i="0" dirty="0">
              <a:solidFill>
                <a:srgbClr val="000000"/>
              </a:solidFill>
              <a:effectLst/>
              <a:latin typeface="Open Sans" panose="020B0606030504020204" pitchFamily="34" charset="0"/>
            </a:endParaRPr>
          </a:p>
          <a:p>
            <a:r>
              <a:rPr lang="en-US" altLang="ja-JP" sz="850" b="0" i="0" dirty="0">
                <a:solidFill>
                  <a:srgbClr val="000000"/>
                </a:solidFill>
                <a:effectLst/>
                <a:latin typeface="Open Sans" panose="020B0606030504020204" pitchFamily="34" charset="0"/>
              </a:rPr>
              <a:t>OR:</a:t>
            </a:r>
          </a:p>
          <a:p>
            <a:endParaRPr lang="en-US" altLang="ja-JP" sz="850" dirty="0">
              <a:solidFill>
                <a:srgbClr val="000000"/>
              </a:solidFill>
              <a:latin typeface="Open Sans" panose="020B0606030504020204" pitchFamily="34" charset="0"/>
            </a:endParaRPr>
          </a:p>
          <a:p>
            <a:r>
              <a:rPr lang="en-US" altLang="ja-JP" sz="850" b="0" i="0" dirty="0">
                <a:solidFill>
                  <a:srgbClr val="000000"/>
                </a:solidFill>
                <a:effectLst/>
                <a:latin typeface="Open Sans" panose="020B0606030504020204" pitchFamily="34" charset="0"/>
              </a:rPr>
              <a:t> - debug:</a:t>
            </a:r>
          </a:p>
          <a:p>
            <a:r>
              <a:rPr lang="en-US" altLang="ja-JP" sz="850" b="0" i="0" dirty="0">
                <a:solidFill>
                  <a:srgbClr val="000000"/>
                </a:solidFill>
                <a:effectLst/>
                <a:latin typeface="Open Sans" panose="020B0606030504020204" pitchFamily="34" charset="0"/>
              </a:rPr>
              <a:t>          var=</a:t>
            </a:r>
            <a:r>
              <a:rPr lang="en-US" altLang="ja-JP" sz="850" b="0" i="0" dirty="0" err="1">
                <a:solidFill>
                  <a:srgbClr val="000000"/>
                </a:solidFill>
                <a:effectLst/>
                <a:latin typeface="Open Sans" panose="020B0606030504020204" pitchFamily="34" charset="0"/>
              </a:rPr>
              <a:t>portresult.stdout_lines</a:t>
            </a:r>
            <a:endParaRPr lang="en-US" altLang="ja-JP" sz="850" b="0" i="0" dirty="0">
              <a:solidFill>
                <a:srgbClr val="000000"/>
              </a:solidFill>
              <a:effectLst/>
              <a:latin typeface="Open Sans" panose="020B0606030504020204" pitchFamily="34" charset="0"/>
            </a:endParaRPr>
          </a:p>
          <a:p>
            <a:endParaRPr lang="en-US" altLang="ja-JP" sz="850" b="0" i="0" dirty="0">
              <a:solidFill>
                <a:srgbClr val="000000"/>
              </a:solidFill>
              <a:effectLst/>
              <a:latin typeface="Open Sans" panose="020B0606030504020204" pitchFamily="34" charset="0"/>
            </a:endParaRPr>
          </a:p>
          <a:p>
            <a:r>
              <a:rPr lang="en-US" altLang="ja-JP" sz="850" b="0" i="0" dirty="0">
                <a:solidFill>
                  <a:srgbClr val="000000"/>
                </a:solidFill>
                <a:effectLst/>
                <a:latin typeface="Open Sans" panose="020B0606030504020204" pitchFamily="34" charset="0"/>
              </a:rPr>
              <a:t>10. ## Get facts by using setup module, and filter only ipv4 info, remote node user is root</a:t>
            </a:r>
          </a:p>
          <a:p>
            <a:r>
              <a:rPr lang="en-US" altLang="ja-JP" sz="850" b="0" i="0" dirty="0">
                <a:solidFill>
                  <a:srgbClr val="000000"/>
                </a:solidFill>
                <a:effectLst/>
                <a:latin typeface="Open Sans" panose="020B0606030504020204" pitchFamily="34" charset="0"/>
              </a:rPr>
              <a:t>ansible centos7 -</a:t>
            </a:r>
            <a:r>
              <a:rPr lang="en-US" altLang="ja-JP" sz="850" b="0" i="0" dirty="0" err="1">
                <a:solidFill>
                  <a:srgbClr val="000000"/>
                </a:solidFill>
                <a:effectLst/>
                <a:latin typeface="Open Sans" panose="020B0606030504020204" pitchFamily="34" charset="0"/>
              </a:rPr>
              <a:t>i</a:t>
            </a:r>
            <a:r>
              <a:rPr lang="en-US" altLang="ja-JP" sz="850" b="0" i="0" dirty="0">
                <a:solidFill>
                  <a:srgbClr val="000000"/>
                </a:solidFill>
                <a:effectLst/>
                <a:latin typeface="Open Sans" panose="020B0606030504020204" pitchFamily="34" charset="0"/>
              </a:rPr>
              <a:t> hosts.ini -m setup -a "filter=*ipv4*" -u root</a:t>
            </a:r>
          </a:p>
          <a:p>
            <a:endParaRPr lang="en-US" altLang="ja-JP" sz="850" dirty="0">
              <a:solidFill>
                <a:srgbClr val="000000"/>
              </a:solidFill>
              <a:latin typeface="Open Sans" panose="020B0606030504020204" pitchFamily="34" charset="0"/>
            </a:endParaRPr>
          </a:p>
          <a:p>
            <a:r>
              <a:rPr lang="en-US" sz="800" b="0" dirty="0">
                <a:solidFill>
                  <a:srgbClr val="D4D4D4"/>
                </a:solidFill>
                <a:effectLst/>
                <a:latin typeface="Consolas" panose="020B0609020204030204" pitchFamily="49" charset="0"/>
              </a:rPr>
              <a:t>---</a:t>
            </a:r>
          </a:p>
          <a:p>
            <a:r>
              <a:rPr lang="en-US" sz="800" b="0" dirty="0">
                <a:solidFill>
                  <a:srgbClr val="D4D4D4"/>
                </a:solidFill>
                <a:effectLst/>
                <a:latin typeface="Consolas" panose="020B0609020204030204" pitchFamily="49" charset="0"/>
              </a:rPr>
              <a:t>  - </a:t>
            </a:r>
            <a:r>
              <a:rPr lang="en-US" sz="800" b="0" dirty="0">
                <a:solidFill>
                  <a:srgbClr val="569CD6"/>
                </a:solidFill>
                <a:effectLst/>
                <a:latin typeface="Consolas" panose="020B0609020204030204" pitchFamily="49" charset="0"/>
              </a:rPr>
              <a:t>name</a:t>
            </a:r>
            <a:r>
              <a:rPr lang="en-US" sz="800" b="0" dirty="0">
                <a:solidFill>
                  <a:srgbClr val="D4D4D4"/>
                </a:solidFill>
                <a:effectLst/>
                <a:latin typeface="Consolas" panose="020B0609020204030204" pitchFamily="49" charset="0"/>
              </a:rPr>
              <a:t>: </a:t>
            </a:r>
            <a:r>
              <a:rPr lang="en-US" sz="800" b="0" dirty="0">
                <a:solidFill>
                  <a:srgbClr val="CE9178"/>
                </a:solidFill>
                <a:effectLst/>
                <a:latin typeface="Consolas" panose="020B0609020204030204" pitchFamily="49" charset="0"/>
              </a:rPr>
              <a:t>Debug and get fact </a:t>
            </a:r>
            <a:r>
              <a:rPr lang="en-US" sz="800" b="0" dirty="0" err="1">
                <a:solidFill>
                  <a:srgbClr val="CE9178"/>
                </a:solidFill>
                <a:effectLst/>
                <a:latin typeface="Consolas" panose="020B0609020204030204" pitchFamily="49" charset="0"/>
              </a:rPr>
              <a:t>paremeters</a:t>
            </a:r>
            <a:r>
              <a:rPr lang="en-US" sz="800" b="0" dirty="0">
                <a:solidFill>
                  <a:srgbClr val="CE9178"/>
                </a:solidFill>
                <a:effectLst/>
                <a:latin typeface="Consolas" panose="020B0609020204030204" pitchFamily="49" charset="0"/>
              </a:rPr>
              <a:t>.</a:t>
            </a:r>
            <a:endParaRPr lang="en-US" sz="800" b="0" dirty="0">
              <a:solidFill>
                <a:srgbClr val="D4D4D4"/>
              </a:solidFill>
              <a:effectLst/>
              <a:latin typeface="Consolas" panose="020B0609020204030204" pitchFamily="49" charset="0"/>
            </a:endParaRPr>
          </a:p>
          <a:p>
            <a:r>
              <a:rPr lang="en-US" sz="800" b="0" dirty="0">
                <a:solidFill>
                  <a:srgbClr val="D4D4D4"/>
                </a:solidFill>
                <a:effectLst/>
                <a:latin typeface="Consolas" panose="020B0609020204030204" pitchFamily="49" charset="0"/>
              </a:rPr>
              <a:t>    </a:t>
            </a:r>
            <a:r>
              <a:rPr lang="en-US" sz="800" b="0" dirty="0">
                <a:solidFill>
                  <a:srgbClr val="569CD6"/>
                </a:solidFill>
                <a:effectLst/>
                <a:latin typeface="Consolas" panose="020B0609020204030204" pitchFamily="49" charset="0"/>
              </a:rPr>
              <a:t>hosts</a:t>
            </a:r>
            <a:r>
              <a:rPr lang="en-US" sz="800" b="0" dirty="0">
                <a:solidFill>
                  <a:srgbClr val="D4D4D4"/>
                </a:solidFill>
                <a:effectLst/>
                <a:latin typeface="Consolas" panose="020B0609020204030204" pitchFamily="49" charset="0"/>
              </a:rPr>
              <a:t>: </a:t>
            </a:r>
            <a:r>
              <a:rPr lang="en-US" sz="800" b="0" dirty="0">
                <a:solidFill>
                  <a:srgbClr val="CE9178"/>
                </a:solidFill>
                <a:effectLst/>
                <a:latin typeface="Consolas" panose="020B0609020204030204" pitchFamily="49" charset="0"/>
              </a:rPr>
              <a:t>centos7</a:t>
            </a:r>
            <a:endParaRPr lang="en-US" sz="800" b="0" dirty="0">
              <a:solidFill>
                <a:srgbClr val="D4D4D4"/>
              </a:solidFill>
              <a:effectLst/>
              <a:latin typeface="Consolas" panose="020B0609020204030204" pitchFamily="49" charset="0"/>
            </a:endParaRPr>
          </a:p>
          <a:p>
            <a:r>
              <a:rPr lang="en-US" sz="800" b="0" dirty="0">
                <a:solidFill>
                  <a:srgbClr val="D4D4D4"/>
                </a:solidFill>
                <a:effectLst/>
                <a:latin typeface="Consolas" panose="020B0609020204030204" pitchFamily="49" charset="0"/>
              </a:rPr>
              <a:t>    </a:t>
            </a:r>
            <a:r>
              <a:rPr lang="en-US" sz="800" b="0" dirty="0">
                <a:solidFill>
                  <a:srgbClr val="569CD6"/>
                </a:solidFill>
                <a:effectLst/>
                <a:latin typeface="Consolas" panose="020B0609020204030204" pitchFamily="49" charset="0"/>
              </a:rPr>
              <a:t>tasks</a:t>
            </a:r>
            <a:r>
              <a:rPr lang="en-US" sz="800" b="0" dirty="0">
                <a:solidFill>
                  <a:srgbClr val="D4D4D4"/>
                </a:solidFill>
                <a:effectLst/>
                <a:latin typeface="Consolas" panose="020B0609020204030204" pitchFamily="49" charset="0"/>
              </a:rPr>
              <a:t>:</a:t>
            </a:r>
          </a:p>
          <a:p>
            <a:r>
              <a:rPr lang="en-US" sz="800" b="0" dirty="0">
                <a:solidFill>
                  <a:srgbClr val="D4D4D4"/>
                </a:solidFill>
                <a:effectLst/>
                <a:latin typeface="Consolas" panose="020B0609020204030204" pitchFamily="49" charset="0"/>
              </a:rPr>
              <a:t>      - </a:t>
            </a:r>
            <a:r>
              <a:rPr lang="en-US" sz="800" b="0" dirty="0">
                <a:solidFill>
                  <a:srgbClr val="569CD6"/>
                </a:solidFill>
                <a:effectLst/>
                <a:latin typeface="Consolas" panose="020B0609020204030204" pitchFamily="49" charset="0"/>
              </a:rPr>
              <a:t>name</a:t>
            </a:r>
            <a:r>
              <a:rPr lang="en-US" sz="800" b="0" dirty="0">
                <a:solidFill>
                  <a:srgbClr val="D4D4D4"/>
                </a:solidFill>
                <a:effectLst/>
                <a:latin typeface="Consolas" panose="020B0609020204030204" pitchFamily="49" charset="0"/>
              </a:rPr>
              <a:t>: </a:t>
            </a:r>
            <a:r>
              <a:rPr lang="en-US" sz="800" b="0" dirty="0">
                <a:solidFill>
                  <a:srgbClr val="CE9178"/>
                </a:solidFill>
                <a:effectLst/>
                <a:latin typeface="Consolas" panose="020B0609020204030204" pitchFamily="49" charset="0"/>
              </a:rPr>
              <a:t>Listing port, PID, and process name</a:t>
            </a:r>
            <a:endParaRPr lang="en-US" sz="800" b="0" dirty="0">
              <a:solidFill>
                <a:srgbClr val="D4D4D4"/>
              </a:solidFill>
              <a:effectLst/>
              <a:latin typeface="Consolas" panose="020B0609020204030204" pitchFamily="49" charset="0"/>
            </a:endParaRPr>
          </a:p>
          <a:p>
            <a:r>
              <a:rPr lang="en-US" sz="800" b="0" dirty="0">
                <a:solidFill>
                  <a:srgbClr val="D4D4D4"/>
                </a:solidFill>
                <a:effectLst/>
                <a:latin typeface="Consolas" panose="020B0609020204030204" pitchFamily="49" charset="0"/>
              </a:rPr>
              <a:t>        </a:t>
            </a:r>
            <a:r>
              <a:rPr lang="en-US" sz="800" b="0" dirty="0">
                <a:solidFill>
                  <a:srgbClr val="6A9955"/>
                </a:solidFill>
                <a:effectLst/>
                <a:latin typeface="Consolas" panose="020B0609020204030204" pitchFamily="49" charset="0"/>
              </a:rPr>
              <a:t>#become: yes</a:t>
            </a:r>
            <a:endParaRPr lang="en-US" sz="800" b="0" dirty="0">
              <a:solidFill>
                <a:srgbClr val="D4D4D4"/>
              </a:solidFill>
              <a:effectLst/>
              <a:latin typeface="Consolas" panose="020B0609020204030204" pitchFamily="49" charset="0"/>
            </a:endParaRPr>
          </a:p>
          <a:p>
            <a:r>
              <a:rPr lang="en-US" sz="800" b="0" dirty="0">
                <a:solidFill>
                  <a:srgbClr val="D4D4D4"/>
                </a:solidFill>
                <a:effectLst/>
                <a:latin typeface="Consolas" panose="020B0609020204030204" pitchFamily="49" charset="0"/>
              </a:rPr>
              <a:t>        </a:t>
            </a:r>
            <a:r>
              <a:rPr lang="en-US" sz="800" b="0" dirty="0">
                <a:solidFill>
                  <a:srgbClr val="6A9955"/>
                </a:solidFill>
                <a:effectLst/>
                <a:latin typeface="Consolas" panose="020B0609020204030204" pitchFamily="49" charset="0"/>
              </a:rPr>
              <a:t>#become_user: root</a:t>
            </a:r>
            <a:endParaRPr lang="en-US" sz="800" b="0" dirty="0">
              <a:solidFill>
                <a:srgbClr val="D4D4D4"/>
              </a:solidFill>
              <a:effectLst/>
              <a:latin typeface="Consolas" panose="020B0609020204030204" pitchFamily="49" charset="0"/>
            </a:endParaRPr>
          </a:p>
          <a:p>
            <a:r>
              <a:rPr lang="en-US" sz="800" b="0" dirty="0">
                <a:solidFill>
                  <a:srgbClr val="D4D4D4"/>
                </a:solidFill>
                <a:effectLst/>
                <a:latin typeface="Consolas" panose="020B0609020204030204" pitchFamily="49" charset="0"/>
              </a:rPr>
              <a:t>        </a:t>
            </a:r>
            <a:r>
              <a:rPr lang="en-US" sz="800" b="0" dirty="0">
                <a:solidFill>
                  <a:srgbClr val="569CD6"/>
                </a:solidFill>
                <a:effectLst/>
                <a:latin typeface="Consolas" panose="020B0609020204030204" pitchFamily="49" charset="0"/>
              </a:rPr>
              <a:t>tags</a:t>
            </a:r>
            <a:r>
              <a:rPr lang="en-US" sz="800" b="0" dirty="0">
                <a:solidFill>
                  <a:srgbClr val="D4D4D4"/>
                </a:solidFill>
                <a:effectLst/>
                <a:latin typeface="Consolas" panose="020B0609020204030204" pitchFamily="49" charset="0"/>
              </a:rPr>
              <a:t>: </a:t>
            </a:r>
            <a:r>
              <a:rPr lang="en-US" sz="800" b="0" dirty="0">
                <a:solidFill>
                  <a:srgbClr val="CE9178"/>
                </a:solidFill>
                <a:effectLst/>
                <a:latin typeface="Consolas" panose="020B0609020204030204" pitchFamily="49" charset="0"/>
              </a:rPr>
              <a:t>shell</a:t>
            </a:r>
            <a:endParaRPr lang="en-US" sz="800" b="0" dirty="0">
              <a:solidFill>
                <a:srgbClr val="D4D4D4"/>
              </a:solidFill>
              <a:effectLst/>
              <a:latin typeface="Consolas" panose="020B0609020204030204" pitchFamily="49" charset="0"/>
            </a:endParaRPr>
          </a:p>
          <a:p>
            <a:r>
              <a:rPr lang="en-US" sz="800" b="0" dirty="0">
                <a:solidFill>
                  <a:srgbClr val="D4D4D4"/>
                </a:solidFill>
                <a:effectLst/>
                <a:latin typeface="Consolas" panose="020B0609020204030204" pitchFamily="49" charset="0"/>
              </a:rPr>
              <a:t>        </a:t>
            </a:r>
            <a:r>
              <a:rPr lang="en-US" sz="800" b="0" dirty="0">
                <a:solidFill>
                  <a:srgbClr val="569CD6"/>
                </a:solidFill>
                <a:effectLst/>
                <a:latin typeface="Consolas" panose="020B0609020204030204" pitchFamily="49" charset="0"/>
              </a:rPr>
              <a:t>shell</a:t>
            </a:r>
            <a:r>
              <a:rPr lang="en-US" sz="800" b="0" dirty="0">
                <a:solidFill>
                  <a:srgbClr val="D4D4D4"/>
                </a:solidFill>
                <a:effectLst/>
                <a:latin typeface="Consolas" panose="020B0609020204030204" pitchFamily="49" charset="0"/>
              </a:rPr>
              <a:t>: </a:t>
            </a:r>
            <a:r>
              <a:rPr lang="en-US" sz="800" b="0" dirty="0">
                <a:solidFill>
                  <a:srgbClr val="CE9178"/>
                </a:solidFill>
                <a:effectLst/>
                <a:latin typeface="Consolas" panose="020B0609020204030204" pitchFamily="49" charset="0"/>
              </a:rPr>
              <a:t>"uptime"</a:t>
            </a:r>
            <a:endParaRPr lang="en-US" sz="800" b="0" dirty="0">
              <a:solidFill>
                <a:srgbClr val="D4D4D4"/>
              </a:solidFill>
              <a:effectLst/>
              <a:latin typeface="Consolas" panose="020B0609020204030204" pitchFamily="49" charset="0"/>
            </a:endParaRPr>
          </a:p>
          <a:p>
            <a:r>
              <a:rPr lang="en-US" sz="800" b="0" dirty="0">
                <a:solidFill>
                  <a:srgbClr val="D4D4D4"/>
                </a:solidFill>
                <a:effectLst/>
                <a:latin typeface="Consolas" panose="020B0609020204030204" pitchFamily="49" charset="0"/>
              </a:rPr>
              <a:t>        </a:t>
            </a:r>
            <a:r>
              <a:rPr lang="en-US" sz="800" b="0" dirty="0">
                <a:solidFill>
                  <a:srgbClr val="569CD6"/>
                </a:solidFill>
                <a:effectLst/>
                <a:latin typeface="Consolas" panose="020B0609020204030204" pitchFamily="49" charset="0"/>
              </a:rPr>
              <a:t>register</a:t>
            </a:r>
            <a:r>
              <a:rPr lang="en-US" sz="800" b="0" dirty="0">
                <a:solidFill>
                  <a:srgbClr val="D4D4D4"/>
                </a:solidFill>
                <a:effectLst/>
                <a:latin typeface="Consolas" panose="020B0609020204030204" pitchFamily="49" charset="0"/>
              </a:rPr>
              <a:t>: </a:t>
            </a:r>
            <a:r>
              <a:rPr lang="en-US" sz="800" b="0" dirty="0" err="1">
                <a:solidFill>
                  <a:srgbClr val="CE9178"/>
                </a:solidFill>
                <a:effectLst/>
                <a:latin typeface="Consolas" panose="020B0609020204030204" pitchFamily="49" charset="0"/>
              </a:rPr>
              <a:t>portresult</a:t>
            </a:r>
            <a:endParaRPr lang="en-US" sz="800" b="0" dirty="0">
              <a:solidFill>
                <a:srgbClr val="D4D4D4"/>
              </a:solidFill>
              <a:effectLst/>
              <a:latin typeface="Consolas" panose="020B0609020204030204" pitchFamily="49" charset="0"/>
            </a:endParaRPr>
          </a:p>
          <a:p>
            <a:br>
              <a:rPr lang="en-US" sz="800" b="0" dirty="0">
                <a:solidFill>
                  <a:srgbClr val="D4D4D4"/>
                </a:solidFill>
                <a:effectLst/>
                <a:latin typeface="Consolas" panose="020B0609020204030204" pitchFamily="49" charset="0"/>
              </a:rPr>
            </a:br>
            <a:r>
              <a:rPr lang="en-US" sz="800" b="0" dirty="0">
                <a:solidFill>
                  <a:srgbClr val="D4D4D4"/>
                </a:solidFill>
                <a:effectLst/>
                <a:latin typeface="Consolas" panose="020B0609020204030204" pitchFamily="49" charset="0"/>
              </a:rPr>
              <a:t>      - </a:t>
            </a:r>
            <a:r>
              <a:rPr lang="en-US" sz="800" b="0" dirty="0">
                <a:solidFill>
                  <a:srgbClr val="569CD6"/>
                </a:solidFill>
                <a:effectLst/>
                <a:latin typeface="Consolas" panose="020B0609020204030204" pitchFamily="49" charset="0"/>
              </a:rPr>
              <a:t>debug</a:t>
            </a:r>
            <a:r>
              <a:rPr lang="en-US" sz="800" b="0" dirty="0">
                <a:solidFill>
                  <a:srgbClr val="D4D4D4"/>
                </a:solidFill>
                <a:effectLst/>
                <a:latin typeface="Consolas" panose="020B0609020204030204" pitchFamily="49" charset="0"/>
              </a:rPr>
              <a:t>:</a:t>
            </a:r>
          </a:p>
          <a:p>
            <a:r>
              <a:rPr lang="en-US" sz="800" b="0" dirty="0">
                <a:solidFill>
                  <a:srgbClr val="D4D4D4"/>
                </a:solidFill>
                <a:effectLst/>
                <a:latin typeface="Consolas" panose="020B0609020204030204" pitchFamily="49" charset="0"/>
              </a:rPr>
              <a:t>          </a:t>
            </a:r>
            <a:r>
              <a:rPr lang="en-US" sz="800" b="0" dirty="0">
                <a:solidFill>
                  <a:srgbClr val="CE9178"/>
                </a:solidFill>
                <a:effectLst/>
                <a:latin typeface="Consolas" panose="020B0609020204030204" pitchFamily="49" charset="0"/>
              </a:rPr>
              <a:t>var=</a:t>
            </a:r>
            <a:r>
              <a:rPr lang="en-US" sz="800" b="0" dirty="0" err="1">
                <a:solidFill>
                  <a:srgbClr val="CE9178"/>
                </a:solidFill>
                <a:effectLst/>
                <a:latin typeface="Consolas" panose="020B0609020204030204" pitchFamily="49" charset="0"/>
              </a:rPr>
              <a:t>portresult.stdout_lines</a:t>
            </a:r>
            <a:endParaRPr lang="en-US" sz="800" b="0" dirty="0">
              <a:solidFill>
                <a:srgbClr val="D4D4D4"/>
              </a:solidFill>
              <a:effectLst/>
              <a:latin typeface="Consolas" panose="020B0609020204030204" pitchFamily="49" charset="0"/>
            </a:endParaRPr>
          </a:p>
          <a:p>
            <a:br>
              <a:rPr lang="en-US" sz="800" b="0" dirty="0">
                <a:solidFill>
                  <a:srgbClr val="D4D4D4"/>
                </a:solidFill>
                <a:effectLst/>
                <a:latin typeface="Consolas" panose="020B0609020204030204" pitchFamily="49" charset="0"/>
              </a:rPr>
            </a:br>
            <a:r>
              <a:rPr lang="en-US" sz="800" b="0" dirty="0">
                <a:solidFill>
                  <a:srgbClr val="D4D4D4"/>
                </a:solidFill>
                <a:effectLst/>
                <a:latin typeface="Consolas" panose="020B0609020204030204" pitchFamily="49" charset="0"/>
              </a:rPr>
              <a:t>      - </a:t>
            </a:r>
            <a:r>
              <a:rPr lang="en-US" sz="800" b="0" dirty="0">
                <a:solidFill>
                  <a:srgbClr val="569CD6"/>
                </a:solidFill>
                <a:effectLst/>
                <a:latin typeface="Consolas" panose="020B0609020204030204" pitchFamily="49" charset="0"/>
              </a:rPr>
              <a:t>name</a:t>
            </a:r>
            <a:r>
              <a:rPr lang="en-US" sz="800" b="0" dirty="0">
                <a:solidFill>
                  <a:srgbClr val="D4D4D4"/>
                </a:solidFill>
                <a:effectLst/>
                <a:latin typeface="Consolas" panose="020B0609020204030204" pitchFamily="49" charset="0"/>
              </a:rPr>
              <a:t>: </a:t>
            </a:r>
            <a:r>
              <a:rPr lang="en-US" sz="800" b="0" dirty="0">
                <a:solidFill>
                  <a:srgbClr val="CE9178"/>
                </a:solidFill>
                <a:effectLst/>
                <a:latin typeface="Consolas" panose="020B0609020204030204" pitchFamily="49" charset="0"/>
              </a:rPr>
              <a:t>Print the gateway for each host when defined</a:t>
            </a:r>
            <a:endParaRPr lang="en-US" sz="800" b="0" dirty="0">
              <a:solidFill>
                <a:srgbClr val="D4D4D4"/>
              </a:solidFill>
              <a:effectLst/>
              <a:latin typeface="Consolas" panose="020B0609020204030204" pitchFamily="49" charset="0"/>
            </a:endParaRPr>
          </a:p>
          <a:p>
            <a:r>
              <a:rPr lang="en-US" sz="800" b="0" dirty="0">
                <a:solidFill>
                  <a:srgbClr val="D4D4D4"/>
                </a:solidFill>
                <a:effectLst/>
                <a:latin typeface="Consolas" panose="020B0609020204030204" pitchFamily="49" charset="0"/>
              </a:rPr>
              <a:t>        </a:t>
            </a:r>
            <a:r>
              <a:rPr lang="en-US" sz="800" b="0" dirty="0" err="1">
                <a:solidFill>
                  <a:srgbClr val="569CD6"/>
                </a:solidFill>
                <a:effectLst/>
                <a:latin typeface="Consolas" panose="020B0609020204030204" pitchFamily="49" charset="0"/>
              </a:rPr>
              <a:t>ansible.builtin.debug</a:t>
            </a:r>
            <a:r>
              <a:rPr lang="en-US" sz="800" b="0" dirty="0">
                <a:solidFill>
                  <a:srgbClr val="D4D4D4"/>
                </a:solidFill>
                <a:effectLst/>
                <a:latin typeface="Consolas" panose="020B0609020204030204" pitchFamily="49" charset="0"/>
              </a:rPr>
              <a:t>:</a:t>
            </a:r>
          </a:p>
          <a:p>
            <a:r>
              <a:rPr lang="en-US" sz="800" b="0" dirty="0">
                <a:solidFill>
                  <a:srgbClr val="D4D4D4"/>
                </a:solidFill>
                <a:effectLst/>
                <a:latin typeface="Consolas" panose="020B0609020204030204" pitchFamily="49" charset="0"/>
              </a:rPr>
              <a:t>          </a:t>
            </a:r>
            <a:r>
              <a:rPr lang="en-US" sz="800" b="0" dirty="0">
                <a:solidFill>
                  <a:srgbClr val="569CD6"/>
                </a:solidFill>
                <a:effectLst/>
                <a:latin typeface="Consolas" panose="020B0609020204030204" pitchFamily="49" charset="0"/>
              </a:rPr>
              <a:t>msg</a:t>
            </a:r>
            <a:r>
              <a:rPr lang="en-US" sz="800" b="0" dirty="0">
                <a:solidFill>
                  <a:srgbClr val="D4D4D4"/>
                </a:solidFill>
                <a:effectLst/>
                <a:latin typeface="Consolas" panose="020B0609020204030204" pitchFamily="49" charset="0"/>
              </a:rPr>
              <a:t>: </a:t>
            </a:r>
            <a:r>
              <a:rPr lang="en-US" sz="800" b="0" dirty="0">
                <a:solidFill>
                  <a:srgbClr val="CE9178"/>
                </a:solidFill>
                <a:effectLst/>
                <a:latin typeface="Consolas" panose="020B0609020204030204" pitchFamily="49" charset="0"/>
              </a:rPr>
              <a:t>System {{ </a:t>
            </a:r>
            <a:r>
              <a:rPr lang="en-US" sz="800" b="0" dirty="0" err="1">
                <a:solidFill>
                  <a:srgbClr val="CE9178"/>
                </a:solidFill>
                <a:effectLst/>
                <a:latin typeface="Consolas" panose="020B0609020204030204" pitchFamily="49" charset="0"/>
              </a:rPr>
              <a:t>inventory_hostname</a:t>
            </a:r>
            <a:r>
              <a:rPr lang="en-US" sz="800" b="0" dirty="0">
                <a:solidFill>
                  <a:srgbClr val="CE9178"/>
                </a:solidFill>
                <a:effectLst/>
                <a:latin typeface="Consolas" panose="020B0609020204030204" pitchFamily="49" charset="0"/>
              </a:rPr>
              <a:t> }} has gateway {{ ansible_default_ipv4.gateway }}</a:t>
            </a:r>
            <a:endParaRPr lang="en-US" sz="800" b="0" dirty="0">
              <a:solidFill>
                <a:srgbClr val="D4D4D4"/>
              </a:solidFill>
              <a:effectLst/>
              <a:latin typeface="Consolas" panose="020B0609020204030204" pitchFamily="49" charset="0"/>
            </a:endParaRPr>
          </a:p>
          <a:p>
            <a:r>
              <a:rPr lang="en-US" sz="800" b="0" dirty="0">
                <a:solidFill>
                  <a:srgbClr val="D4D4D4"/>
                </a:solidFill>
                <a:effectLst/>
                <a:latin typeface="Consolas" panose="020B0609020204030204" pitchFamily="49" charset="0"/>
              </a:rPr>
              <a:t>        </a:t>
            </a:r>
            <a:r>
              <a:rPr lang="en-US" sz="800" b="0" dirty="0">
                <a:solidFill>
                  <a:srgbClr val="569CD6"/>
                </a:solidFill>
                <a:effectLst/>
                <a:latin typeface="Consolas" panose="020B0609020204030204" pitchFamily="49" charset="0"/>
              </a:rPr>
              <a:t>when</a:t>
            </a:r>
            <a:r>
              <a:rPr lang="en-US" sz="800" b="0" dirty="0">
                <a:solidFill>
                  <a:srgbClr val="D4D4D4"/>
                </a:solidFill>
                <a:effectLst/>
                <a:latin typeface="Consolas" panose="020B0609020204030204" pitchFamily="49" charset="0"/>
              </a:rPr>
              <a:t>: </a:t>
            </a:r>
            <a:r>
              <a:rPr lang="en-US" sz="800" b="0" dirty="0">
                <a:solidFill>
                  <a:srgbClr val="CE9178"/>
                </a:solidFill>
                <a:effectLst/>
                <a:latin typeface="Consolas" panose="020B0609020204030204" pitchFamily="49" charset="0"/>
              </a:rPr>
              <a:t>ansible_default_ipv4.gateway is defined</a:t>
            </a:r>
            <a:endParaRPr lang="en-US" sz="800" b="0" dirty="0">
              <a:solidFill>
                <a:srgbClr val="D4D4D4"/>
              </a:solidFill>
              <a:effectLst/>
              <a:latin typeface="Consolas" panose="020B0609020204030204" pitchFamily="49" charset="0"/>
            </a:endParaRPr>
          </a:p>
          <a:p>
            <a:br>
              <a:rPr lang="en-US" sz="800" b="0" dirty="0">
                <a:solidFill>
                  <a:srgbClr val="D4D4D4"/>
                </a:solidFill>
                <a:effectLst/>
                <a:latin typeface="Consolas" panose="020B0609020204030204" pitchFamily="49" charset="0"/>
              </a:rPr>
            </a:br>
            <a:r>
              <a:rPr lang="en-US" sz="800" b="0" dirty="0">
                <a:solidFill>
                  <a:srgbClr val="D4D4D4"/>
                </a:solidFill>
                <a:effectLst/>
                <a:latin typeface="Consolas" panose="020B0609020204030204" pitchFamily="49" charset="0"/>
              </a:rPr>
              <a:t>      - </a:t>
            </a:r>
            <a:r>
              <a:rPr lang="en-US" sz="800" b="0" dirty="0">
                <a:solidFill>
                  <a:srgbClr val="569CD6"/>
                </a:solidFill>
                <a:effectLst/>
                <a:latin typeface="Consolas" panose="020B0609020204030204" pitchFamily="49" charset="0"/>
              </a:rPr>
              <a:t>name</a:t>
            </a:r>
            <a:r>
              <a:rPr lang="en-US" sz="800" b="0" dirty="0">
                <a:solidFill>
                  <a:srgbClr val="D4D4D4"/>
                </a:solidFill>
                <a:effectLst/>
                <a:latin typeface="Consolas" panose="020B0609020204030204" pitchFamily="49" charset="0"/>
              </a:rPr>
              <a:t>: </a:t>
            </a:r>
            <a:r>
              <a:rPr lang="en-US" sz="800" b="0" dirty="0">
                <a:solidFill>
                  <a:srgbClr val="CE9178"/>
                </a:solidFill>
                <a:effectLst/>
                <a:latin typeface="Consolas" panose="020B0609020204030204" pitchFamily="49" charset="0"/>
              </a:rPr>
              <a:t>Get uptime information</a:t>
            </a:r>
            <a:endParaRPr lang="en-US" sz="800" b="0" dirty="0">
              <a:solidFill>
                <a:srgbClr val="D4D4D4"/>
              </a:solidFill>
              <a:effectLst/>
              <a:latin typeface="Consolas" panose="020B0609020204030204" pitchFamily="49" charset="0"/>
            </a:endParaRPr>
          </a:p>
          <a:p>
            <a:r>
              <a:rPr lang="en-US" sz="800" b="0" dirty="0">
                <a:solidFill>
                  <a:srgbClr val="D4D4D4"/>
                </a:solidFill>
                <a:effectLst/>
                <a:latin typeface="Consolas" panose="020B0609020204030204" pitchFamily="49" charset="0"/>
              </a:rPr>
              <a:t>        </a:t>
            </a:r>
            <a:r>
              <a:rPr lang="en-US" sz="800" b="0" dirty="0" err="1">
                <a:solidFill>
                  <a:srgbClr val="569CD6"/>
                </a:solidFill>
                <a:effectLst/>
                <a:latin typeface="Consolas" panose="020B0609020204030204" pitchFamily="49" charset="0"/>
              </a:rPr>
              <a:t>ansible.builtin.shell</a:t>
            </a:r>
            <a:r>
              <a:rPr lang="en-US" sz="800" b="0" dirty="0">
                <a:solidFill>
                  <a:srgbClr val="D4D4D4"/>
                </a:solidFill>
                <a:effectLst/>
                <a:latin typeface="Consolas" panose="020B0609020204030204" pitchFamily="49" charset="0"/>
              </a:rPr>
              <a:t>: </a:t>
            </a:r>
            <a:r>
              <a:rPr lang="en-US" sz="800" b="0" dirty="0">
                <a:solidFill>
                  <a:srgbClr val="CE9178"/>
                </a:solidFill>
                <a:effectLst/>
                <a:latin typeface="Consolas" panose="020B0609020204030204" pitchFamily="49" charset="0"/>
              </a:rPr>
              <a:t>/</a:t>
            </a:r>
            <a:r>
              <a:rPr lang="en-US" sz="800" b="0" dirty="0" err="1">
                <a:solidFill>
                  <a:srgbClr val="CE9178"/>
                </a:solidFill>
                <a:effectLst/>
                <a:latin typeface="Consolas" panose="020B0609020204030204" pitchFamily="49" charset="0"/>
              </a:rPr>
              <a:t>usr</a:t>
            </a:r>
            <a:r>
              <a:rPr lang="en-US" sz="800" b="0" dirty="0">
                <a:solidFill>
                  <a:srgbClr val="CE9178"/>
                </a:solidFill>
                <a:effectLst/>
                <a:latin typeface="Consolas" panose="020B0609020204030204" pitchFamily="49" charset="0"/>
              </a:rPr>
              <a:t>/bin/uptime</a:t>
            </a:r>
            <a:endParaRPr lang="en-US" sz="800" b="0" dirty="0">
              <a:solidFill>
                <a:srgbClr val="D4D4D4"/>
              </a:solidFill>
              <a:effectLst/>
              <a:latin typeface="Consolas" panose="020B0609020204030204" pitchFamily="49" charset="0"/>
            </a:endParaRPr>
          </a:p>
          <a:p>
            <a:r>
              <a:rPr lang="en-US" sz="800" b="0" dirty="0">
                <a:solidFill>
                  <a:srgbClr val="D4D4D4"/>
                </a:solidFill>
                <a:effectLst/>
                <a:latin typeface="Consolas" panose="020B0609020204030204" pitchFamily="49" charset="0"/>
              </a:rPr>
              <a:t>        </a:t>
            </a:r>
            <a:r>
              <a:rPr lang="en-US" sz="800" b="0" dirty="0">
                <a:solidFill>
                  <a:srgbClr val="569CD6"/>
                </a:solidFill>
                <a:effectLst/>
                <a:latin typeface="Consolas" panose="020B0609020204030204" pitchFamily="49" charset="0"/>
              </a:rPr>
              <a:t>register</a:t>
            </a:r>
            <a:r>
              <a:rPr lang="en-US" sz="800" b="0" dirty="0">
                <a:solidFill>
                  <a:srgbClr val="D4D4D4"/>
                </a:solidFill>
                <a:effectLst/>
                <a:latin typeface="Consolas" panose="020B0609020204030204" pitchFamily="49" charset="0"/>
              </a:rPr>
              <a:t>: </a:t>
            </a:r>
            <a:r>
              <a:rPr lang="en-US" sz="800" b="0" dirty="0">
                <a:solidFill>
                  <a:srgbClr val="CE9178"/>
                </a:solidFill>
                <a:effectLst/>
                <a:latin typeface="Consolas" panose="020B0609020204030204" pitchFamily="49" charset="0"/>
              </a:rPr>
              <a:t>result</a:t>
            </a:r>
            <a:endParaRPr lang="en-US" sz="800" b="0" dirty="0">
              <a:solidFill>
                <a:srgbClr val="D4D4D4"/>
              </a:solidFill>
              <a:effectLst/>
              <a:latin typeface="Consolas" panose="020B0609020204030204" pitchFamily="49" charset="0"/>
            </a:endParaRPr>
          </a:p>
          <a:p>
            <a:br>
              <a:rPr lang="en-US" sz="800" b="0" dirty="0">
                <a:solidFill>
                  <a:srgbClr val="D4D4D4"/>
                </a:solidFill>
                <a:effectLst/>
                <a:latin typeface="Consolas" panose="020B0609020204030204" pitchFamily="49" charset="0"/>
              </a:rPr>
            </a:br>
            <a:r>
              <a:rPr lang="en-US" sz="800" b="0" dirty="0">
                <a:solidFill>
                  <a:srgbClr val="D4D4D4"/>
                </a:solidFill>
                <a:effectLst/>
                <a:latin typeface="Consolas" panose="020B0609020204030204" pitchFamily="49" charset="0"/>
              </a:rPr>
              <a:t>      - </a:t>
            </a:r>
            <a:r>
              <a:rPr lang="en-US" sz="800" b="0" dirty="0">
                <a:solidFill>
                  <a:srgbClr val="569CD6"/>
                </a:solidFill>
                <a:effectLst/>
                <a:latin typeface="Consolas" panose="020B0609020204030204" pitchFamily="49" charset="0"/>
              </a:rPr>
              <a:t>name</a:t>
            </a:r>
            <a:r>
              <a:rPr lang="en-US" sz="800" b="0" dirty="0">
                <a:solidFill>
                  <a:srgbClr val="D4D4D4"/>
                </a:solidFill>
                <a:effectLst/>
                <a:latin typeface="Consolas" panose="020B0609020204030204" pitchFamily="49" charset="0"/>
              </a:rPr>
              <a:t>: </a:t>
            </a:r>
            <a:r>
              <a:rPr lang="en-US" sz="800" b="0" dirty="0">
                <a:solidFill>
                  <a:srgbClr val="CE9178"/>
                </a:solidFill>
                <a:effectLst/>
                <a:latin typeface="Consolas" panose="020B0609020204030204" pitchFamily="49" charset="0"/>
              </a:rPr>
              <a:t>Print return information from the previous task</a:t>
            </a:r>
            <a:endParaRPr lang="en-US" sz="800" b="0" dirty="0">
              <a:solidFill>
                <a:srgbClr val="D4D4D4"/>
              </a:solidFill>
              <a:effectLst/>
              <a:latin typeface="Consolas" panose="020B0609020204030204" pitchFamily="49" charset="0"/>
            </a:endParaRPr>
          </a:p>
          <a:p>
            <a:r>
              <a:rPr lang="en-US" sz="800" b="0" dirty="0">
                <a:solidFill>
                  <a:srgbClr val="D4D4D4"/>
                </a:solidFill>
                <a:effectLst/>
                <a:latin typeface="Consolas" panose="020B0609020204030204" pitchFamily="49" charset="0"/>
              </a:rPr>
              <a:t>        </a:t>
            </a:r>
            <a:r>
              <a:rPr lang="en-US" sz="800" b="0" dirty="0" err="1">
                <a:solidFill>
                  <a:srgbClr val="569CD6"/>
                </a:solidFill>
                <a:effectLst/>
                <a:latin typeface="Consolas" panose="020B0609020204030204" pitchFamily="49" charset="0"/>
              </a:rPr>
              <a:t>ansible.builtin.debug</a:t>
            </a:r>
            <a:r>
              <a:rPr lang="en-US" sz="800" b="0" dirty="0">
                <a:solidFill>
                  <a:srgbClr val="D4D4D4"/>
                </a:solidFill>
                <a:effectLst/>
                <a:latin typeface="Consolas" panose="020B0609020204030204" pitchFamily="49" charset="0"/>
              </a:rPr>
              <a:t>:</a:t>
            </a:r>
          </a:p>
          <a:p>
            <a:r>
              <a:rPr lang="en-US" sz="800" b="0" dirty="0">
                <a:solidFill>
                  <a:srgbClr val="D4D4D4"/>
                </a:solidFill>
                <a:effectLst/>
                <a:latin typeface="Consolas" panose="020B0609020204030204" pitchFamily="49" charset="0"/>
              </a:rPr>
              <a:t>          </a:t>
            </a:r>
            <a:r>
              <a:rPr lang="en-US" sz="800" b="0" dirty="0">
                <a:solidFill>
                  <a:srgbClr val="569CD6"/>
                </a:solidFill>
                <a:effectLst/>
                <a:latin typeface="Consolas" panose="020B0609020204030204" pitchFamily="49" charset="0"/>
              </a:rPr>
              <a:t>var</a:t>
            </a:r>
            <a:r>
              <a:rPr lang="en-US" sz="800" b="0" dirty="0">
                <a:solidFill>
                  <a:srgbClr val="D4D4D4"/>
                </a:solidFill>
                <a:effectLst/>
                <a:latin typeface="Consolas" panose="020B0609020204030204" pitchFamily="49" charset="0"/>
              </a:rPr>
              <a:t>: </a:t>
            </a:r>
            <a:r>
              <a:rPr lang="en-US" sz="800" b="0" dirty="0">
                <a:solidFill>
                  <a:srgbClr val="CE9178"/>
                </a:solidFill>
                <a:effectLst/>
                <a:latin typeface="Consolas" panose="020B0609020204030204" pitchFamily="49" charset="0"/>
              </a:rPr>
              <a:t>result</a:t>
            </a:r>
            <a:endParaRPr lang="en-US" sz="800" b="0" dirty="0">
              <a:solidFill>
                <a:srgbClr val="D4D4D4"/>
              </a:solidFill>
              <a:effectLst/>
              <a:latin typeface="Consolas" panose="020B0609020204030204" pitchFamily="49" charset="0"/>
            </a:endParaRPr>
          </a:p>
          <a:p>
            <a:r>
              <a:rPr lang="en-US" sz="800" b="0" dirty="0">
                <a:solidFill>
                  <a:srgbClr val="D4D4D4"/>
                </a:solidFill>
                <a:effectLst/>
                <a:latin typeface="Consolas" panose="020B0609020204030204" pitchFamily="49" charset="0"/>
              </a:rPr>
              <a:t>          </a:t>
            </a:r>
            <a:r>
              <a:rPr lang="en-US" sz="800" b="0" dirty="0">
                <a:solidFill>
                  <a:srgbClr val="569CD6"/>
                </a:solidFill>
                <a:effectLst/>
                <a:latin typeface="Consolas" panose="020B0609020204030204" pitchFamily="49" charset="0"/>
              </a:rPr>
              <a:t>verbosity</a:t>
            </a:r>
            <a:r>
              <a:rPr lang="en-US" sz="800" b="0" dirty="0">
                <a:solidFill>
                  <a:srgbClr val="D4D4D4"/>
                </a:solidFill>
                <a:effectLst/>
                <a:latin typeface="Consolas" panose="020B0609020204030204" pitchFamily="49" charset="0"/>
              </a:rPr>
              <a:t>: </a:t>
            </a:r>
            <a:r>
              <a:rPr lang="en-US" sz="800" b="0" dirty="0">
                <a:solidFill>
                  <a:srgbClr val="B5CEA8"/>
                </a:solidFill>
                <a:effectLst/>
                <a:latin typeface="Consolas" panose="020B0609020204030204" pitchFamily="49" charset="0"/>
              </a:rPr>
              <a:t>3</a:t>
            </a:r>
            <a:endParaRPr lang="en-US" sz="800" b="0" dirty="0">
              <a:solidFill>
                <a:srgbClr val="D4D4D4"/>
              </a:solidFill>
              <a:effectLst/>
              <a:latin typeface="Consolas" panose="020B0609020204030204" pitchFamily="49" charset="0"/>
            </a:endParaRPr>
          </a:p>
          <a:p>
            <a:br>
              <a:rPr lang="en-US" sz="800" b="0" dirty="0">
                <a:solidFill>
                  <a:srgbClr val="D4D4D4"/>
                </a:solidFill>
                <a:effectLst/>
                <a:latin typeface="Consolas" panose="020B0609020204030204" pitchFamily="49" charset="0"/>
              </a:rPr>
            </a:br>
            <a:r>
              <a:rPr lang="en-US" sz="800" b="0" dirty="0">
                <a:solidFill>
                  <a:srgbClr val="D4D4D4"/>
                </a:solidFill>
                <a:effectLst/>
                <a:latin typeface="Consolas" panose="020B0609020204030204" pitchFamily="49" charset="0"/>
              </a:rPr>
              <a:t>      - </a:t>
            </a:r>
            <a:r>
              <a:rPr lang="en-US" sz="800" b="0" dirty="0">
                <a:solidFill>
                  <a:srgbClr val="569CD6"/>
                </a:solidFill>
                <a:effectLst/>
                <a:latin typeface="Consolas" panose="020B0609020204030204" pitchFamily="49" charset="0"/>
              </a:rPr>
              <a:t>name</a:t>
            </a:r>
            <a:r>
              <a:rPr lang="en-US" sz="800" b="0" dirty="0">
                <a:solidFill>
                  <a:srgbClr val="D4D4D4"/>
                </a:solidFill>
                <a:effectLst/>
                <a:latin typeface="Consolas" panose="020B0609020204030204" pitchFamily="49" charset="0"/>
              </a:rPr>
              <a:t>: </a:t>
            </a:r>
            <a:r>
              <a:rPr lang="en-US" sz="800" b="0" dirty="0">
                <a:solidFill>
                  <a:srgbClr val="CE9178"/>
                </a:solidFill>
                <a:effectLst/>
                <a:latin typeface="Consolas" panose="020B0609020204030204" pitchFamily="49" charset="0"/>
              </a:rPr>
              <a:t>Print facts</a:t>
            </a:r>
            <a:endParaRPr lang="en-US" sz="800" b="0" dirty="0">
              <a:solidFill>
                <a:srgbClr val="D4D4D4"/>
              </a:solidFill>
              <a:effectLst/>
              <a:latin typeface="Consolas" panose="020B0609020204030204" pitchFamily="49" charset="0"/>
            </a:endParaRPr>
          </a:p>
          <a:p>
            <a:r>
              <a:rPr lang="en-US" sz="800" b="0" dirty="0">
                <a:solidFill>
                  <a:srgbClr val="D4D4D4"/>
                </a:solidFill>
                <a:effectLst/>
                <a:latin typeface="Consolas" panose="020B0609020204030204" pitchFamily="49" charset="0"/>
              </a:rPr>
              <a:t>        </a:t>
            </a:r>
            <a:r>
              <a:rPr lang="en-US" sz="800" b="0" dirty="0">
                <a:solidFill>
                  <a:srgbClr val="569CD6"/>
                </a:solidFill>
                <a:effectLst/>
                <a:latin typeface="Consolas" panose="020B0609020204030204" pitchFamily="49" charset="0"/>
              </a:rPr>
              <a:t>debug</a:t>
            </a:r>
            <a:r>
              <a:rPr lang="en-US" sz="800" b="0" dirty="0">
                <a:solidFill>
                  <a:srgbClr val="D4D4D4"/>
                </a:solidFill>
                <a:effectLst/>
                <a:latin typeface="Consolas" panose="020B0609020204030204" pitchFamily="49" charset="0"/>
              </a:rPr>
              <a:t>:</a:t>
            </a:r>
          </a:p>
          <a:p>
            <a:r>
              <a:rPr lang="en-US" sz="800" b="0" dirty="0">
                <a:solidFill>
                  <a:srgbClr val="D4D4D4"/>
                </a:solidFill>
                <a:effectLst/>
                <a:latin typeface="Consolas" panose="020B0609020204030204" pitchFamily="49" charset="0"/>
              </a:rPr>
              <a:t>          </a:t>
            </a:r>
            <a:r>
              <a:rPr lang="en-US" sz="800" b="0" dirty="0">
                <a:solidFill>
                  <a:srgbClr val="569CD6"/>
                </a:solidFill>
                <a:effectLst/>
                <a:latin typeface="Consolas" panose="020B0609020204030204" pitchFamily="49" charset="0"/>
              </a:rPr>
              <a:t>msg</a:t>
            </a:r>
            <a:r>
              <a:rPr lang="en-US" sz="800" b="0" dirty="0">
                <a:solidFill>
                  <a:srgbClr val="D4D4D4"/>
                </a:solidFill>
                <a:effectLst/>
                <a:latin typeface="Consolas" panose="020B0609020204030204" pitchFamily="49" charset="0"/>
              </a:rPr>
              <a:t>: </a:t>
            </a:r>
            <a:r>
              <a:rPr lang="en-US" sz="800" b="0" dirty="0">
                <a:solidFill>
                  <a:srgbClr val="CE9178"/>
                </a:solidFill>
                <a:effectLst/>
                <a:latin typeface="Consolas" panose="020B0609020204030204" pitchFamily="49" charset="0"/>
              </a:rPr>
              <a:t>"IPv4 address: {{ ansible_default_ipv4.address }}"</a:t>
            </a:r>
            <a:r>
              <a:rPr lang="en-US" sz="800" b="0" dirty="0">
                <a:solidFill>
                  <a:srgbClr val="D4D4D4"/>
                </a:solidFill>
                <a:effectLst/>
                <a:latin typeface="Consolas" panose="020B0609020204030204" pitchFamily="49" charset="0"/>
              </a:rPr>
              <a:t> </a:t>
            </a:r>
          </a:p>
          <a:p>
            <a:endParaRPr lang="en-US" altLang="ja-JP" sz="850" dirty="0">
              <a:solidFill>
                <a:srgbClr val="000000"/>
              </a:solidFill>
              <a:latin typeface="Open Sans" panose="020B0606030504020204" pitchFamily="34" charset="0"/>
            </a:endParaRPr>
          </a:p>
          <a:p>
            <a:endParaRPr lang="en-US" altLang="ja-JP" sz="850" b="0" i="0" dirty="0">
              <a:solidFill>
                <a:srgbClr val="000000"/>
              </a:solidFill>
              <a:effectLst/>
              <a:latin typeface="Open Sans" panose="020B0606030504020204" pitchFamily="34" charset="0"/>
            </a:endParaRPr>
          </a:p>
          <a:p>
            <a:r>
              <a:rPr lang="en-US" altLang="ja-JP" sz="850" b="0" i="0" dirty="0">
                <a:solidFill>
                  <a:srgbClr val="000000"/>
                </a:solidFill>
                <a:effectLst/>
                <a:latin typeface="Open Sans" panose="020B0606030504020204" pitchFamily="34" charset="0"/>
              </a:rPr>
              <a:t>## </a:t>
            </a:r>
            <a:r>
              <a:rPr lang="en-US" altLang="ja-JP" sz="850" b="0" i="0" dirty="0" err="1">
                <a:solidFill>
                  <a:srgbClr val="000000"/>
                </a:solidFill>
                <a:effectLst/>
                <a:latin typeface="Open Sans" panose="020B0606030504020204" pitchFamily="34" charset="0"/>
              </a:rPr>
              <a:t>ansible_sudo_pass</a:t>
            </a:r>
            <a:r>
              <a:rPr lang="en-US" altLang="ja-JP" sz="850" b="0" i="0" dirty="0">
                <a:solidFill>
                  <a:srgbClr val="000000"/>
                </a:solidFill>
                <a:effectLst/>
                <a:latin typeface="Open Sans" panose="020B0606030504020204" pitchFamily="34" charset="0"/>
              </a:rPr>
              <a:t>, escape from typing in </a:t>
            </a:r>
            <a:r>
              <a:rPr lang="en-US" altLang="ja-JP" sz="850" dirty="0">
                <a:solidFill>
                  <a:srgbClr val="000000"/>
                </a:solidFill>
                <a:latin typeface="Open Sans" panose="020B0606030504020204" pitchFamily="34" charset="0"/>
              </a:rPr>
              <a:t>password from playbook cmd.</a:t>
            </a:r>
            <a:endParaRPr lang="en-US" altLang="ja-JP" sz="850" b="0" i="0" dirty="0">
              <a:solidFill>
                <a:srgbClr val="000000"/>
              </a:solidFill>
              <a:effectLst/>
              <a:latin typeface="Open Sans" panose="020B0606030504020204" pitchFamily="34" charset="0"/>
            </a:endParaRPr>
          </a:p>
          <a:p>
            <a:r>
              <a:rPr lang="en-US" altLang="ja-JP" sz="850" b="0" i="0" dirty="0">
                <a:solidFill>
                  <a:srgbClr val="000000"/>
                </a:solidFill>
                <a:effectLst/>
                <a:latin typeface="Open Sans" panose="020B0606030504020204" pitchFamily="34" charset="0"/>
              </a:rPr>
              <a:t>---</a:t>
            </a:r>
          </a:p>
          <a:p>
            <a:r>
              <a:rPr lang="en-US" altLang="ja-JP" sz="850" b="0" i="0" dirty="0">
                <a:solidFill>
                  <a:srgbClr val="000000"/>
                </a:solidFill>
                <a:effectLst/>
                <a:latin typeface="Open Sans" panose="020B0606030504020204" pitchFamily="34" charset="0"/>
              </a:rPr>
              <a:t>  - name: Check what process is running on a port</a:t>
            </a:r>
          </a:p>
          <a:p>
            <a:r>
              <a:rPr lang="en-US" altLang="ja-JP" sz="850" b="0" i="0" dirty="0">
                <a:solidFill>
                  <a:srgbClr val="000000"/>
                </a:solidFill>
                <a:effectLst/>
                <a:latin typeface="Open Sans" panose="020B0606030504020204" pitchFamily="34" charset="0"/>
              </a:rPr>
              <a:t>    hosts: centos7</a:t>
            </a:r>
          </a:p>
          <a:p>
            <a:r>
              <a:rPr lang="en-US" altLang="ja-JP" sz="850" b="0" i="0" dirty="0">
                <a:solidFill>
                  <a:srgbClr val="000000"/>
                </a:solidFill>
                <a:effectLst/>
                <a:latin typeface="Open Sans" panose="020B0606030504020204" pitchFamily="34" charset="0"/>
              </a:rPr>
              <a:t>    tasks:</a:t>
            </a:r>
          </a:p>
          <a:p>
            <a:r>
              <a:rPr lang="en-US" altLang="ja-JP" sz="850" b="0" i="0" dirty="0">
                <a:solidFill>
                  <a:srgbClr val="000000"/>
                </a:solidFill>
                <a:effectLst/>
                <a:latin typeface="Open Sans" panose="020B0606030504020204" pitchFamily="34" charset="0"/>
              </a:rPr>
              <a:t>      - name: Listing port, PID, and process name</a:t>
            </a:r>
          </a:p>
          <a:p>
            <a:r>
              <a:rPr lang="en-US" altLang="ja-JP" sz="850" b="0" i="0" dirty="0">
                <a:solidFill>
                  <a:srgbClr val="000000"/>
                </a:solidFill>
                <a:effectLst/>
                <a:latin typeface="Open Sans" panose="020B0606030504020204" pitchFamily="34" charset="0"/>
              </a:rPr>
              <a:t>        become: yes</a:t>
            </a:r>
          </a:p>
          <a:p>
            <a:r>
              <a:rPr lang="en-US" altLang="ja-JP" sz="850" b="0" i="0" dirty="0">
                <a:solidFill>
                  <a:srgbClr val="000000"/>
                </a:solidFill>
                <a:effectLst/>
                <a:latin typeface="Open Sans" panose="020B0606030504020204" pitchFamily="34" charset="0"/>
              </a:rPr>
              <a:t>        </a:t>
            </a:r>
            <a:r>
              <a:rPr lang="en-US" altLang="ja-JP" sz="850" b="0" i="0" dirty="0" err="1">
                <a:solidFill>
                  <a:srgbClr val="000000"/>
                </a:solidFill>
                <a:effectLst/>
                <a:latin typeface="Open Sans" panose="020B0606030504020204" pitchFamily="34" charset="0"/>
              </a:rPr>
              <a:t>become_user</a:t>
            </a:r>
            <a:r>
              <a:rPr lang="en-US" altLang="ja-JP" sz="850" b="0" i="0" dirty="0">
                <a:solidFill>
                  <a:srgbClr val="000000"/>
                </a:solidFill>
                <a:effectLst/>
                <a:latin typeface="Open Sans" panose="020B0606030504020204" pitchFamily="34" charset="0"/>
              </a:rPr>
              <a:t>: root</a:t>
            </a:r>
          </a:p>
          <a:p>
            <a:r>
              <a:rPr lang="en-US" altLang="ja-JP" sz="850" b="0" i="0" dirty="0">
                <a:solidFill>
                  <a:srgbClr val="000000"/>
                </a:solidFill>
                <a:effectLst/>
                <a:latin typeface="Open Sans" panose="020B0606030504020204" pitchFamily="34" charset="0"/>
              </a:rPr>
              <a:t>        vars:</a:t>
            </a:r>
          </a:p>
          <a:p>
            <a:r>
              <a:rPr lang="en-US" altLang="ja-JP" sz="850" b="0" i="0" dirty="0">
                <a:solidFill>
                  <a:srgbClr val="000000"/>
                </a:solidFill>
                <a:effectLst/>
                <a:latin typeface="Open Sans" panose="020B0606030504020204" pitchFamily="34" charset="0"/>
              </a:rPr>
              <a:t>          </a:t>
            </a:r>
            <a:r>
              <a:rPr lang="en-US" altLang="ja-JP" sz="850" b="0" i="0" dirty="0" err="1">
                <a:solidFill>
                  <a:srgbClr val="000000"/>
                </a:solidFill>
                <a:effectLst/>
                <a:latin typeface="Open Sans" panose="020B0606030504020204" pitchFamily="34" charset="0"/>
              </a:rPr>
              <a:t>ansible_sudo_pass</a:t>
            </a:r>
            <a:r>
              <a:rPr lang="en-US" altLang="ja-JP" sz="850" b="0" i="0" dirty="0">
                <a:solidFill>
                  <a:srgbClr val="000000"/>
                </a:solidFill>
                <a:effectLst/>
                <a:latin typeface="Open Sans" panose="020B0606030504020204" pitchFamily="34" charset="0"/>
              </a:rPr>
              <a:t>: 'netscout1'</a:t>
            </a:r>
          </a:p>
          <a:p>
            <a:r>
              <a:rPr lang="en-US" altLang="ja-JP" sz="850" b="0" i="0" dirty="0">
                <a:solidFill>
                  <a:srgbClr val="000000"/>
                </a:solidFill>
                <a:effectLst/>
                <a:latin typeface="Open Sans" panose="020B0606030504020204" pitchFamily="34" charset="0"/>
              </a:rPr>
              <a:t>        tags: shell</a:t>
            </a:r>
          </a:p>
          <a:p>
            <a:r>
              <a:rPr lang="en-US" altLang="ja-JP" sz="850" b="0" i="0" dirty="0">
                <a:solidFill>
                  <a:srgbClr val="000000"/>
                </a:solidFill>
                <a:effectLst/>
                <a:latin typeface="Open Sans" panose="020B0606030504020204" pitchFamily="34" charset="0"/>
              </a:rPr>
              <a:t>        shell: "netstat -</a:t>
            </a:r>
            <a:r>
              <a:rPr lang="en-US" altLang="ja-JP" sz="850" b="0" i="0" dirty="0" err="1">
                <a:solidFill>
                  <a:srgbClr val="000000"/>
                </a:solidFill>
                <a:effectLst/>
                <a:latin typeface="Open Sans" panose="020B0606030504020204" pitchFamily="34" charset="0"/>
              </a:rPr>
              <a:t>naputl</a:t>
            </a:r>
            <a:r>
              <a:rPr lang="en-US" altLang="ja-JP" sz="850" b="0" i="0" dirty="0">
                <a:solidFill>
                  <a:srgbClr val="000000"/>
                </a:solidFill>
                <a:effectLst/>
                <a:latin typeface="Open Sans" panose="020B0606030504020204" pitchFamily="34" charset="0"/>
              </a:rPr>
              <a:t> | grep 22"</a:t>
            </a:r>
          </a:p>
          <a:p>
            <a:r>
              <a:rPr lang="en-US" altLang="ja-JP" sz="850" b="0" i="0" dirty="0">
                <a:solidFill>
                  <a:srgbClr val="000000"/>
                </a:solidFill>
                <a:effectLst/>
                <a:latin typeface="Open Sans" panose="020B0606030504020204" pitchFamily="34" charset="0"/>
              </a:rPr>
              <a:t>        register: </a:t>
            </a:r>
            <a:r>
              <a:rPr lang="en-US" altLang="ja-JP" sz="850" b="0" i="0" dirty="0" err="1">
                <a:solidFill>
                  <a:srgbClr val="000000"/>
                </a:solidFill>
                <a:effectLst/>
                <a:latin typeface="Open Sans" panose="020B0606030504020204" pitchFamily="34" charset="0"/>
              </a:rPr>
              <a:t>portresult</a:t>
            </a:r>
            <a:endParaRPr lang="en-US" altLang="ja-JP" sz="850" b="0" i="0" dirty="0">
              <a:solidFill>
                <a:srgbClr val="000000"/>
              </a:solidFill>
              <a:effectLst/>
              <a:latin typeface="Open Sans" panose="020B0606030504020204" pitchFamily="34" charset="0"/>
            </a:endParaRPr>
          </a:p>
          <a:p>
            <a:endParaRPr lang="en-US" altLang="ja-JP" sz="850" b="0" i="0" dirty="0">
              <a:solidFill>
                <a:srgbClr val="000000"/>
              </a:solidFill>
              <a:effectLst/>
              <a:latin typeface="Open Sans" panose="020B0606030504020204" pitchFamily="34" charset="0"/>
            </a:endParaRPr>
          </a:p>
          <a:p>
            <a:endParaRPr lang="en-US" altLang="ja-JP" sz="850" b="0" i="0" dirty="0">
              <a:solidFill>
                <a:srgbClr val="000000"/>
              </a:solidFill>
              <a:effectLst/>
              <a:latin typeface="Open Sans" panose="020B0606030504020204" pitchFamily="34" charset="0"/>
            </a:endParaRPr>
          </a:p>
        </p:txBody>
      </p:sp>
    </p:spTree>
    <p:extLst>
      <p:ext uri="{BB962C8B-B14F-4D97-AF65-F5344CB8AC3E}">
        <p14:creationId xmlns:p14="http://schemas.microsoft.com/office/powerpoint/2010/main" val="3961807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9AD57C0-5DE5-9B49-ABC1-C96EEC955E59}"/>
              </a:ext>
            </a:extLst>
          </p:cNvPr>
          <p:cNvSpPr/>
          <p:nvPr/>
        </p:nvSpPr>
        <p:spPr>
          <a:xfrm>
            <a:off x="936394" y="188640"/>
            <a:ext cx="9766530" cy="461665"/>
          </a:xfrm>
          <a:prstGeom prst="rect">
            <a:avLst/>
          </a:prstGeom>
        </p:spPr>
        <p:txBody>
          <a:bodyPr wrap="square">
            <a:spAutoFit/>
          </a:bodyPr>
          <a:lstStyle/>
          <a:p>
            <a:r>
              <a:rPr lang="en-US" altLang="ja-JP" sz="2400" b="0" i="0" dirty="0">
                <a:solidFill>
                  <a:srgbClr val="000000"/>
                </a:solidFill>
                <a:effectLst/>
                <a:latin typeface="Open Sans" panose="020B0606030504020204" pitchFamily="34" charset="0"/>
              </a:rPr>
              <a:t>Win10 </a:t>
            </a:r>
            <a:r>
              <a:rPr lang="en-US" altLang="ja-JP" sz="2400" b="0" i="0" dirty="0" err="1">
                <a:solidFill>
                  <a:srgbClr val="000000"/>
                </a:solidFill>
                <a:effectLst/>
                <a:latin typeface="Open Sans" panose="020B0606030504020204" pitchFamily="34" charset="0"/>
              </a:rPr>
              <a:t>Ansible</a:t>
            </a:r>
            <a:endParaRPr lang="zh-TW" altLang="en-US" dirty="0"/>
          </a:p>
        </p:txBody>
      </p:sp>
      <p:sp>
        <p:nvSpPr>
          <p:cNvPr id="3" name="正方形/長方形 2"/>
          <p:cNvSpPr/>
          <p:nvPr/>
        </p:nvSpPr>
        <p:spPr>
          <a:xfrm>
            <a:off x="477788" y="612845"/>
            <a:ext cx="11305256" cy="5840491"/>
          </a:xfrm>
          <a:prstGeom prst="rect">
            <a:avLst/>
          </a:prstGeom>
        </p:spPr>
        <p:txBody>
          <a:bodyPr wrap="square" numCol="2">
            <a:noAutofit/>
          </a:bodyPr>
          <a:lstStyle/>
          <a:p>
            <a:r>
              <a:rPr lang="en-US" altLang="ja-JP" sz="900" dirty="0">
                <a:latin typeface="+mn-lt"/>
              </a:rPr>
              <a:t># At control node:</a:t>
            </a:r>
            <a:endParaRPr lang="ja-JP" altLang="en-US" sz="900" dirty="0">
              <a:latin typeface="+mn-lt"/>
            </a:endParaRPr>
          </a:p>
          <a:p>
            <a:endParaRPr lang="en-US" altLang="ja-JP" sz="900" b="0" i="0" dirty="0">
              <a:solidFill>
                <a:srgbClr val="000000"/>
              </a:solidFill>
              <a:effectLst/>
              <a:latin typeface="Open Sans" panose="020B0606030504020204" pitchFamily="34" charset="0"/>
            </a:endParaRPr>
          </a:p>
          <a:p>
            <a:r>
              <a:rPr lang="en-US" altLang="ja-JP" sz="900" dirty="0">
                <a:solidFill>
                  <a:srgbClr val="000000"/>
                </a:solidFill>
                <a:latin typeface="Open Sans" panose="020B0606030504020204" pitchFamily="34" charset="0"/>
              </a:rPr>
              <a:t>10</a:t>
            </a:r>
            <a:r>
              <a:rPr lang="en-US" altLang="ja-JP" sz="900" b="0" i="0" dirty="0">
                <a:solidFill>
                  <a:srgbClr val="000000"/>
                </a:solidFill>
                <a:effectLst/>
                <a:latin typeface="Open Sans" panose="020B0606030504020204" pitchFamily="34" charset="0"/>
              </a:rPr>
              <a:t>. ## Win10 </a:t>
            </a:r>
            <a:r>
              <a:rPr lang="en-US" altLang="ja-JP" sz="900" b="0" i="0" dirty="0" err="1">
                <a:solidFill>
                  <a:srgbClr val="000000"/>
                </a:solidFill>
                <a:effectLst/>
                <a:latin typeface="Open Sans" panose="020B0606030504020204" pitchFamily="34" charset="0"/>
              </a:rPr>
              <a:t>Ansible</a:t>
            </a:r>
            <a:endParaRPr lang="en-US" altLang="ja-JP" sz="900" b="0" i="0" dirty="0">
              <a:solidFill>
                <a:srgbClr val="000000"/>
              </a:solidFill>
              <a:effectLst/>
              <a:latin typeface="Open Sans" panose="020B0606030504020204" pitchFamily="34" charset="0"/>
            </a:endParaRPr>
          </a:p>
          <a:p>
            <a:r>
              <a:rPr lang="en-US" altLang="ja-JP" sz="900" dirty="0">
                <a:solidFill>
                  <a:srgbClr val="000000"/>
                </a:solidFill>
                <a:latin typeface="Open Sans" panose="020B0606030504020204" pitchFamily="34" charset="0"/>
                <a:hlinkClick r:id="rId2"/>
              </a:rPr>
              <a:t>https://docs.ansible.com/ansible/latest/user_guide/windows_setup.html</a:t>
            </a:r>
            <a:endParaRPr lang="en-US" altLang="ja-JP" sz="900" dirty="0">
              <a:solidFill>
                <a:srgbClr val="000000"/>
              </a:solidFill>
              <a:latin typeface="Open Sans" panose="020B0606030504020204" pitchFamily="34" charset="0"/>
            </a:endParaRPr>
          </a:p>
          <a:p>
            <a:endParaRPr lang="en-US" altLang="ja-JP" sz="900" b="0" i="0" dirty="0">
              <a:solidFill>
                <a:srgbClr val="000000"/>
              </a:solidFill>
              <a:effectLst/>
              <a:latin typeface="Open Sans" panose="020B0606030504020204" pitchFamily="34" charset="0"/>
            </a:endParaRPr>
          </a:p>
          <a:p>
            <a:endParaRPr lang="en-US" altLang="ja-JP" sz="900" dirty="0">
              <a:solidFill>
                <a:srgbClr val="000000"/>
              </a:solidFill>
              <a:latin typeface="Open Sans" panose="020B0606030504020204" pitchFamily="34" charset="0"/>
            </a:endParaRPr>
          </a:p>
          <a:p>
            <a:r>
              <a:rPr lang="en-US" altLang="ja-JP" sz="900" b="0" i="0" dirty="0">
                <a:solidFill>
                  <a:srgbClr val="000000"/>
                </a:solidFill>
                <a:effectLst/>
                <a:latin typeface="Open Sans" panose="020B0606030504020204" pitchFamily="34" charset="0"/>
              </a:rPr>
              <a:t>2. Check the certificate</a:t>
            </a: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Get-</a:t>
            </a:r>
            <a:r>
              <a:rPr lang="en-US" altLang="ja-JP" sz="900" dirty="0" err="1">
                <a:solidFill>
                  <a:srgbClr val="000000"/>
                </a:solidFill>
                <a:latin typeface="Open Sans" panose="020B0606030504020204" pitchFamily="34" charset="0"/>
              </a:rPr>
              <a:t>ChildItem</a:t>
            </a:r>
            <a:r>
              <a:rPr lang="en-US" altLang="ja-JP" sz="900" dirty="0">
                <a:solidFill>
                  <a:srgbClr val="000000"/>
                </a:solidFill>
                <a:latin typeface="Open Sans" panose="020B0606030504020204" pitchFamily="34" charset="0"/>
              </a:rPr>
              <a:t> -Path cert:\</a:t>
            </a:r>
            <a:r>
              <a:rPr lang="en-US" altLang="ja-JP" sz="900" dirty="0" err="1">
                <a:solidFill>
                  <a:srgbClr val="000000"/>
                </a:solidFill>
                <a:latin typeface="Open Sans" panose="020B0606030504020204" pitchFamily="34" charset="0"/>
              </a:rPr>
              <a:t>LocalMachine</a:t>
            </a:r>
            <a:r>
              <a:rPr lang="en-US" altLang="ja-JP" sz="900" dirty="0">
                <a:solidFill>
                  <a:srgbClr val="000000"/>
                </a:solidFill>
                <a:latin typeface="Open Sans" panose="020B0606030504020204" pitchFamily="34" charset="0"/>
              </a:rPr>
              <a:t>\My -</a:t>
            </a:r>
            <a:r>
              <a:rPr lang="en-US" altLang="ja-JP" sz="900" dirty="0" err="1">
                <a:solidFill>
                  <a:srgbClr val="000000"/>
                </a:solidFill>
                <a:latin typeface="Open Sans" panose="020B0606030504020204" pitchFamily="34" charset="0"/>
              </a:rPr>
              <a:t>Recurse</a:t>
            </a:r>
            <a:r>
              <a:rPr lang="en-US" altLang="ja-JP" sz="900" dirty="0">
                <a:solidFill>
                  <a:srgbClr val="000000"/>
                </a:solidFill>
                <a:latin typeface="Open Sans" panose="020B0606030504020204" pitchFamily="34" charset="0"/>
              </a:rPr>
              <a:t> | Where-Object { $_.Thumbprint -</a:t>
            </a:r>
            <a:r>
              <a:rPr lang="en-US" altLang="ja-JP" sz="900" dirty="0" err="1">
                <a:solidFill>
                  <a:srgbClr val="000000"/>
                </a:solidFill>
                <a:latin typeface="Open Sans" panose="020B0606030504020204" pitchFamily="34" charset="0"/>
              </a:rPr>
              <a:t>eq</a:t>
            </a:r>
            <a:r>
              <a:rPr lang="en-US" altLang="ja-JP" sz="900" dirty="0">
                <a:solidFill>
                  <a:srgbClr val="000000"/>
                </a:solidFill>
                <a:latin typeface="Open Sans" panose="020B0606030504020204" pitchFamily="34" charset="0"/>
              </a:rPr>
              <a:t> $thumbprint } | Select-Object *</a:t>
            </a:r>
          </a:p>
          <a:p>
            <a:endParaRPr lang="en-US" altLang="ja-JP" sz="900" b="0" i="0" dirty="0">
              <a:solidFill>
                <a:srgbClr val="000000"/>
              </a:solidFill>
              <a:effectLst/>
              <a:latin typeface="Open Sans" panose="020B0606030504020204" pitchFamily="34" charset="0"/>
            </a:endParaRPr>
          </a:p>
          <a:p>
            <a:r>
              <a:rPr lang="en-US" altLang="ja-JP" sz="900" dirty="0" err="1">
                <a:solidFill>
                  <a:srgbClr val="000000"/>
                </a:solidFill>
                <a:latin typeface="Consolas" panose="020B0609020204030204" pitchFamily="49" charset="0"/>
              </a:rPr>
              <a:t>PSPath</a:t>
            </a:r>
            <a:r>
              <a:rPr lang="en-US" altLang="ja-JP" sz="900" dirty="0">
                <a:solidFill>
                  <a:srgbClr val="000000"/>
                </a:solidFill>
                <a:latin typeface="Consolas" panose="020B0609020204030204" pitchFamily="49" charset="0"/>
              </a:rPr>
              <a:t>                   : </a:t>
            </a:r>
            <a:r>
              <a:rPr lang="en-US" altLang="ja-JP" sz="900" dirty="0" err="1">
                <a:solidFill>
                  <a:srgbClr val="000000"/>
                </a:solidFill>
                <a:latin typeface="Consolas" panose="020B0609020204030204" pitchFamily="49" charset="0"/>
              </a:rPr>
              <a:t>Microsoft.PowerShell.Security</a:t>
            </a:r>
            <a:r>
              <a:rPr lang="en-US" altLang="ja-JP" sz="900" dirty="0">
                <a:solidFill>
                  <a:srgbClr val="000000"/>
                </a:solidFill>
                <a:latin typeface="Consolas" panose="020B0609020204030204" pitchFamily="49" charset="0"/>
              </a:rPr>
              <a:t>\Certificate::</a:t>
            </a:r>
            <a:r>
              <a:rPr lang="en-US" altLang="ja-JP" sz="900" dirty="0" err="1">
                <a:solidFill>
                  <a:srgbClr val="000000"/>
                </a:solidFill>
                <a:latin typeface="Consolas" panose="020B0609020204030204" pitchFamily="49" charset="0"/>
              </a:rPr>
              <a:t>LocalMachine</a:t>
            </a:r>
            <a:r>
              <a:rPr lang="en-US" altLang="ja-JP" sz="900" dirty="0">
                <a:solidFill>
                  <a:srgbClr val="000000"/>
                </a:solidFill>
                <a:latin typeface="Consolas" panose="020B0609020204030204" pitchFamily="49" charset="0"/>
              </a:rPr>
              <a:t>\My\39D15B4EBBEDB9919F13CE0A63C22A1316C2095B</a:t>
            </a:r>
          </a:p>
          <a:p>
            <a:r>
              <a:rPr lang="en-US" altLang="ja-JP" sz="900" dirty="0" err="1">
                <a:solidFill>
                  <a:srgbClr val="000000"/>
                </a:solidFill>
                <a:latin typeface="Consolas" panose="020B0609020204030204" pitchFamily="49" charset="0"/>
              </a:rPr>
              <a:t>PSParentPath</a:t>
            </a:r>
            <a:r>
              <a:rPr lang="en-US" altLang="ja-JP" sz="900" dirty="0">
                <a:solidFill>
                  <a:srgbClr val="000000"/>
                </a:solidFill>
                <a:latin typeface="Consolas" panose="020B0609020204030204" pitchFamily="49" charset="0"/>
              </a:rPr>
              <a:t>             : </a:t>
            </a:r>
            <a:r>
              <a:rPr lang="en-US" altLang="ja-JP" sz="900" dirty="0" err="1">
                <a:solidFill>
                  <a:srgbClr val="000000"/>
                </a:solidFill>
                <a:latin typeface="Consolas" panose="020B0609020204030204" pitchFamily="49" charset="0"/>
              </a:rPr>
              <a:t>Microsoft.PowerShell.Security</a:t>
            </a:r>
            <a:r>
              <a:rPr lang="en-US" altLang="ja-JP" sz="900" dirty="0">
                <a:solidFill>
                  <a:srgbClr val="000000"/>
                </a:solidFill>
                <a:latin typeface="Consolas" panose="020B0609020204030204" pitchFamily="49" charset="0"/>
              </a:rPr>
              <a:t>\Certificate::</a:t>
            </a:r>
            <a:r>
              <a:rPr lang="en-US" altLang="ja-JP" sz="900" dirty="0" err="1">
                <a:solidFill>
                  <a:srgbClr val="000000"/>
                </a:solidFill>
                <a:latin typeface="Consolas" panose="020B0609020204030204" pitchFamily="49" charset="0"/>
              </a:rPr>
              <a:t>LocalMachine</a:t>
            </a:r>
            <a:r>
              <a:rPr lang="en-US" altLang="ja-JP" sz="900" dirty="0">
                <a:solidFill>
                  <a:srgbClr val="000000"/>
                </a:solidFill>
                <a:latin typeface="Consolas" panose="020B0609020204030204" pitchFamily="49" charset="0"/>
              </a:rPr>
              <a:t>\My</a:t>
            </a:r>
          </a:p>
          <a:p>
            <a:r>
              <a:rPr lang="en-US" altLang="ja-JP" sz="900" dirty="0" err="1">
                <a:solidFill>
                  <a:srgbClr val="000000"/>
                </a:solidFill>
                <a:latin typeface="Consolas" panose="020B0609020204030204" pitchFamily="49" charset="0"/>
              </a:rPr>
              <a:t>PSChildName</a:t>
            </a:r>
            <a:r>
              <a:rPr lang="en-US" altLang="ja-JP" sz="900" dirty="0">
                <a:solidFill>
                  <a:srgbClr val="000000"/>
                </a:solidFill>
                <a:latin typeface="Consolas" panose="020B0609020204030204" pitchFamily="49" charset="0"/>
              </a:rPr>
              <a:t>              : 39D15B4EBBEDB9919F13CE0A63C22A1316C2095B</a:t>
            </a:r>
          </a:p>
          <a:p>
            <a:r>
              <a:rPr lang="en-US" altLang="ja-JP" sz="900" dirty="0" err="1">
                <a:solidFill>
                  <a:srgbClr val="000000"/>
                </a:solidFill>
                <a:latin typeface="Consolas" panose="020B0609020204030204" pitchFamily="49" charset="0"/>
              </a:rPr>
              <a:t>PSDrive</a:t>
            </a:r>
            <a:r>
              <a:rPr lang="en-US" altLang="ja-JP" sz="900" dirty="0">
                <a:solidFill>
                  <a:srgbClr val="000000"/>
                </a:solidFill>
                <a:latin typeface="Consolas" panose="020B0609020204030204" pitchFamily="49" charset="0"/>
              </a:rPr>
              <a:t>                  : Cert</a:t>
            </a:r>
          </a:p>
          <a:p>
            <a:r>
              <a:rPr lang="en-US" altLang="ja-JP" sz="900" dirty="0" err="1">
                <a:solidFill>
                  <a:srgbClr val="000000"/>
                </a:solidFill>
                <a:latin typeface="Consolas" panose="020B0609020204030204" pitchFamily="49" charset="0"/>
              </a:rPr>
              <a:t>PSProvider</a:t>
            </a:r>
            <a:r>
              <a:rPr lang="en-US" altLang="ja-JP" sz="900" dirty="0">
                <a:solidFill>
                  <a:srgbClr val="000000"/>
                </a:solidFill>
                <a:latin typeface="Consolas" panose="020B0609020204030204" pitchFamily="49" charset="0"/>
              </a:rPr>
              <a:t>               : </a:t>
            </a:r>
            <a:r>
              <a:rPr lang="en-US" altLang="ja-JP" sz="900" dirty="0" err="1">
                <a:solidFill>
                  <a:srgbClr val="000000"/>
                </a:solidFill>
                <a:latin typeface="Consolas" panose="020B0609020204030204" pitchFamily="49" charset="0"/>
              </a:rPr>
              <a:t>Microsoft.PowerShell.Security</a:t>
            </a:r>
            <a:r>
              <a:rPr lang="en-US" altLang="ja-JP" sz="900" dirty="0">
                <a:solidFill>
                  <a:srgbClr val="000000"/>
                </a:solidFill>
                <a:latin typeface="Consolas" panose="020B0609020204030204" pitchFamily="49" charset="0"/>
              </a:rPr>
              <a:t>\Certificate</a:t>
            </a:r>
          </a:p>
          <a:p>
            <a:r>
              <a:rPr lang="en-US" altLang="ja-JP" sz="900" dirty="0" err="1">
                <a:solidFill>
                  <a:srgbClr val="000000"/>
                </a:solidFill>
                <a:latin typeface="Consolas" panose="020B0609020204030204" pitchFamily="49" charset="0"/>
              </a:rPr>
              <a:t>PSIsContainer</a:t>
            </a:r>
            <a:r>
              <a:rPr lang="en-US" altLang="ja-JP" sz="900" dirty="0">
                <a:solidFill>
                  <a:srgbClr val="000000"/>
                </a:solidFill>
                <a:latin typeface="Consolas" panose="020B0609020204030204" pitchFamily="49" charset="0"/>
              </a:rPr>
              <a:t>            : False</a:t>
            </a:r>
          </a:p>
          <a:p>
            <a:r>
              <a:rPr lang="en-US" altLang="ja-JP" sz="900" dirty="0" err="1">
                <a:solidFill>
                  <a:srgbClr val="000000"/>
                </a:solidFill>
                <a:latin typeface="Consolas" panose="020B0609020204030204" pitchFamily="49" charset="0"/>
              </a:rPr>
              <a:t>EnhancedKeyUsageList</a:t>
            </a:r>
            <a:r>
              <a:rPr lang="en-US" altLang="ja-JP" sz="900" dirty="0">
                <a:solidFill>
                  <a:srgbClr val="000000"/>
                </a:solidFill>
                <a:latin typeface="Consolas" panose="020B0609020204030204" pitchFamily="49" charset="0"/>
              </a:rPr>
              <a:t>     : {</a:t>
            </a:r>
            <a:r>
              <a:rPr lang="ja-JP" altLang="en-US" sz="900" dirty="0">
                <a:solidFill>
                  <a:srgbClr val="000000"/>
                </a:solidFill>
                <a:latin typeface="Consolas" panose="020B0609020204030204" pitchFamily="49" charset="0"/>
              </a:rPr>
              <a:t>サーバー認証 </a:t>
            </a:r>
            <a:r>
              <a:rPr lang="en-US" altLang="ja-JP" sz="900" dirty="0">
                <a:solidFill>
                  <a:srgbClr val="000000"/>
                </a:solidFill>
                <a:latin typeface="Consolas" panose="020B0609020204030204" pitchFamily="49" charset="0"/>
              </a:rPr>
              <a:t>(1.3.6.1.5.5.7.3.1)}</a:t>
            </a:r>
          </a:p>
          <a:p>
            <a:r>
              <a:rPr lang="en-US" altLang="ja-JP" sz="900" dirty="0" err="1">
                <a:solidFill>
                  <a:srgbClr val="000000"/>
                </a:solidFill>
                <a:latin typeface="Consolas" panose="020B0609020204030204" pitchFamily="49" charset="0"/>
              </a:rPr>
              <a:t>DnsNameList</a:t>
            </a:r>
            <a:r>
              <a:rPr lang="en-US" altLang="ja-JP" sz="900" dirty="0">
                <a:solidFill>
                  <a:srgbClr val="000000"/>
                </a:solidFill>
                <a:latin typeface="Consolas" panose="020B0609020204030204" pitchFamily="49" charset="0"/>
              </a:rPr>
              <a:t>              : {PC603, PC603}</a:t>
            </a:r>
          </a:p>
          <a:p>
            <a:r>
              <a:rPr lang="en-US" altLang="ja-JP" sz="900" dirty="0" err="1">
                <a:solidFill>
                  <a:srgbClr val="000000"/>
                </a:solidFill>
                <a:latin typeface="Consolas" panose="020B0609020204030204" pitchFamily="49" charset="0"/>
              </a:rPr>
              <a:t>SendAsTrustedIssuer</a:t>
            </a:r>
            <a:r>
              <a:rPr lang="en-US" altLang="ja-JP" sz="900" dirty="0">
                <a:solidFill>
                  <a:srgbClr val="000000"/>
                </a:solidFill>
                <a:latin typeface="Consolas" panose="020B0609020204030204" pitchFamily="49" charset="0"/>
              </a:rPr>
              <a:t>      : False</a:t>
            </a:r>
          </a:p>
          <a:p>
            <a:r>
              <a:rPr lang="en-US" altLang="ja-JP" sz="900" dirty="0" err="1">
                <a:solidFill>
                  <a:srgbClr val="000000"/>
                </a:solidFill>
                <a:latin typeface="Consolas" panose="020B0609020204030204" pitchFamily="49" charset="0"/>
              </a:rPr>
              <a:t>EnrollmentPolicyEndPoint</a:t>
            </a:r>
            <a:r>
              <a:rPr lang="en-US" altLang="ja-JP" sz="900" dirty="0">
                <a:solidFill>
                  <a:srgbClr val="000000"/>
                </a:solidFill>
                <a:latin typeface="Consolas" panose="020B0609020204030204" pitchFamily="49" charset="0"/>
              </a:rPr>
              <a:t> : Microsoft.CertificateServices.Commands.EnrollmentEndPointProperty</a:t>
            </a:r>
          </a:p>
          <a:p>
            <a:r>
              <a:rPr lang="en-US" altLang="ja-JP" sz="900" dirty="0" err="1">
                <a:solidFill>
                  <a:srgbClr val="000000"/>
                </a:solidFill>
                <a:latin typeface="Consolas" panose="020B0609020204030204" pitchFamily="49" charset="0"/>
              </a:rPr>
              <a:t>EnrollmentServerEndPoint</a:t>
            </a:r>
            <a:r>
              <a:rPr lang="en-US" altLang="ja-JP" sz="900" dirty="0">
                <a:solidFill>
                  <a:srgbClr val="000000"/>
                </a:solidFill>
                <a:latin typeface="Consolas" panose="020B0609020204030204" pitchFamily="49" charset="0"/>
              </a:rPr>
              <a:t> : Microsoft.CertificateServices.Commands.EnrollmentEndPointProperty</a:t>
            </a:r>
          </a:p>
          <a:p>
            <a:r>
              <a:rPr lang="en-US" altLang="ja-JP" sz="900" dirty="0" err="1">
                <a:solidFill>
                  <a:srgbClr val="000000"/>
                </a:solidFill>
                <a:latin typeface="Consolas" panose="020B0609020204030204" pitchFamily="49" charset="0"/>
              </a:rPr>
              <a:t>PolicyId</a:t>
            </a:r>
            <a:r>
              <a:rPr lang="en-US" altLang="ja-JP" sz="900" dirty="0">
                <a:solidFill>
                  <a:srgbClr val="000000"/>
                </a:solidFill>
                <a:latin typeface="Consolas" panose="020B0609020204030204" pitchFamily="49" charset="0"/>
              </a:rPr>
              <a:t>                 :</a:t>
            </a:r>
          </a:p>
          <a:p>
            <a:r>
              <a:rPr lang="en-US" altLang="ja-JP" sz="900" dirty="0">
                <a:solidFill>
                  <a:srgbClr val="000000"/>
                </a:solidFill>
                <a:latin typeface="Consolas" panose="020B0609020204030204" pitchFamily="49" charset="0"/>
              </a:rPr>
              <a:t>Archived                 : False</a:t>
            </a:r>
          </a:p>
          <a:p>
            <a:r>
              <a:rPr lang="en-US" altLang="ja-JP" sz="900" dirty="0">
                <a:solidFill>
                  <a:srgbClr val="000000"/>
                </a:solidFill>
                <a:latin typeface="Consolas" panose="020B0609020204030204" pitchFamily="49" charset="0"/>
              </a:rPr>
              <a:t>Extensions               : {</a:t>
            </a:r>
            <a:r>
              <a:rPr lang="en-US" altLang="ja-JP" sz="900" dirty="0" err="1">
                <a:solidFill>
                  <a:srgbClr val="000000"/>
                </a:solidFill>
                <a:latin typeface="Consolas" panose="020B0609020204030204" pitchFamily="49" charset="0"/>
              </a:rPr>
              <a:t>System.Security.Cryptography.Oid</a:t>
            </a:r>
            <a:r>
              <a:rPr lang="en-US" altLang="ja-JP" sz="900" dirty="0">
                <a:solidFill>
                  <a:srgbClr val="000000"/>
                </a:solidFill>
                <a:latin typeface="Consolas" panose="020B0609020204030204" pitchFamily="49" charset="0"/>
              </a:rPr>
              <a:t>, </a:t>
            </a:r>
            <a:r>
              <a:rPr lang="en-US" altLang="ja-JP" sz="900" dirty="0" err="1">
                <a:solidFill>
                  <a:srgbClr val="000000"/>
                </a:solidFill>
                <a:latin typeface="Consolas" panose="020B0609020204030204" pitchFamily="49" charset="0"/>
              </a:rPr>
              <a:t>System.Security.Cryptography.Oid</a:t>
            </a:r>
            <a:r>
              <a:rPr lang="en-US" altLang="ja-JP" sz="900" dirty="0">
                <a:solidFill>
                  <a:srgbClr val="000000"/>
                </a:solidFill>
                <a:latin typeface="Consolas" panose="020B0609020204030204" pitchFamily="49" charset="0"/>
              </a:rPr>
              <a:t>, </a:t>
            </a:r>
            <a:r>
              <a:rPr lang="en-US" altLang="ja-JP" sz="900" dirty="0" err="1">
                <a:solidFill>
                  <a:srgbClr val="000000"/>
                </a:solidFill>
                <a:latin typeface="Consolas" panose="020B0609020204030204" pitchFamily="49" charset="0"/>
              </a:rPr>
              <a:t>System.Security.Cryptography.Oid</a:t>
            </a:r>
            <a:r>
              <a:rPr lang="en-US" altLang="ja-JP" sz="900" dirty="0">
                <a:solidFill>
                  <a:srgbClr val="000000"/>
                </a:solidFill>
                <a:latin typeface="Consolas" panose="020B0609020204030204" pitchFamily="49" charset="0"/>
              </a:rPr>
              <a:t>, </a:t>
            </a:r>
            <a:r>
              <a:rPr lang="en-US" altLang="ja-JP" sz="900" dirty="0" err="1">
                <a:solidFill>
                  <a:srgbClr val="000000"/>
                </a:solidFill>
                <a:latin typeface="Consolas" panose="020B0609020204030204" pitchFamily="49" charset="0"/>
              </a:rPr>
              <a:t>System.Security.Cryptography.Oid</a:t>
            </a:r>
            <a:r>
              <a:rPr lang="en-US" altLang="ja-JP" sz="900" dirty="0">
                <a:solidFill>
                  <a:srgbClr val="000000"/>
                </a:solidFill>
                <a:latin typeface="Consolas" panose="020B0609020204030204" pitchFamily="49" charset="0"/>
              </a:rPr>
              <a:t>}</a:t>
            </a:r>
          </a:p>
          <a:p>
            <a:r>
              <a:rPr lang="en-US" altLang="ja-JP" sz="900" dirty="0" err="1">
                <a:solidFill>
                  <a:srgbClr val="000000"/>
                </a:solidFill>
                <a:latin typeface="Consolas" panose="020B0609020204030204" pitchFamily="49" charset="0"/>
              </a:rPr>
              <a:t>FriendlyName</a:t>
            </a:r>
            <a:r>
              <a:rPr lang="en-US" altLang="ja-JP" sz="900" dirty="0">
                <a:solidFill>
                  <a:srgbClr val="000000"/>
                </a:solidFill>
                <a:latin typeface="Consolas" panose="020B0609020204030204" pitchFamily="49" charset="0"/>
              </a:rPr>
              <a:t>             :</a:t>
            </a:r>
          </a:p>
          <a:p>
            <a:r>
              <a:rPr lang="en-US" altLang="ja-JP" sz="900" dirty="0" err="1">
                <a:solidFill>
                  <a:srgbClr val="000000"/>
                </a:solidFill>
                <a:latin typeface="Consolas" panose="020B0609020204030204" pitchFamily="49" charset="0"/>
              </a:rPr>
              <a:t>IssuerName</a:t>
            </a:r>
            <a:r>
              <a:rPr lang="en-US" altLang="ja-JP" sz="900" dirty="0">
                <a:solidFill>
                  <a:srgbClr val="000000"/>
                </a:solidFill>
                <a:latin typeface="Consolas" panose="020B0609020204030204" pitchFamily="49" charset="0"/>
              </a:rPr>
              <a:t>               : System.Security.Cryptography.X509Certificates.X500DistinguishedName</a:t>
            </a:r>
          </a:p>
          <a:p>
            <a:r>
              <a:rPr lang="en-US" altLang="ja-JP" sz="900" dirty="0" err="1">
                <a:solidFill>
                  <a:srgbClr val="000000"/>
                </a:solidFill>
                <a:latin typeface="Consolas" panose="020B0609020204030204" pitchFamily="49" charset="0"/>
              </a:rPr>
              <a:t>NotAfter</a:t>
            </a:r>
            <a:r>
              <a:rPr lang="en-US" altLang="ja-JP" sz="900" dirty="0">
                <a:solidFill>
                  <a:srgbClr val="000000"/>
                </a:solidFill>
                <a:latin typeface="Consolas" panose="020B0609020204030204" pitchFamily="49" charset="0"/>
              </a:rPr>
              <a:t>                 : 2025/06/07 3:50:03</a:t>
            </a:r>
          </a:p>
          <a:p>
            <a:r>
              <a:rPr lang="en-US" altLang="ja-JP" sz="900" dirty="0" err="1">
                <a:solidFill>
                  <a:srgbClr val="000000"/>
                </a:solidFill>
                <a:latin typeface="Consolas" panose="020B0609020204030204" pitchFamily="49" charset="0"/>
              </a:rPr>
              <a:t>NotBefore</a:t>
            </a:r>
            <a:r>
              <a:rPr lang="en-US" altLang="ja-JP" sz="900" dirty="0">
                <a:solidFill>
                  <a:srgbClr val="000000"/>
                </a:solidFill>
                <a:latin typeface="Consolas" panose="020B0609020204030204" pitchFamily="49" charset="0"/>
              </a:rPr>
              <a:t>                : 2022/06/08 3:50:03</a:t>
            </a:r>
          </a:p>
          <a:p>
            <a:r>
              <a:rPr lang="en-US" altLang="ja-JP" sz="900" dirty="0" err="1">
                <a:solidFill>
                  <a:srgbClr val="000000"/>
                </a:solidFill>
                <a:latin typeface="Consolas" panose="020B0609020204030204" pitchFamily="49" charset="0"/>
              </a:rPr>
              <a:t>HasPrivateKey</a:t>
            </a:r>
            <a:r>
              <a:rPr lang="en-US" altLang="ja-JP" sz="900" dirty="0">
                <a:solidFill>
                  <a:srgbClr val="000000"/>
                </a:solidFill>
                <a:latin typeface="Consolas" panose="020B0609020204030204" pitchFamily="49" charset="0"/>
              </a:rPr>
              <a:t>            : True</a:t>
            </a:r>
          </a:p>
          <a:p>
            <a:r>
              <a:rPr lang="en-US" altLang="ja-JP" sz="900" dirty="0" err="1">
                <a:solidFill>
                  <a:srgbClr val="000000"/>
                </a:solidFill>
                <a:latin typeface="Consolas" panose="020B0609020204030204" pitchFamily="49" charset="0"/>
              </a:rPr>
              <a:t>PrivateKey</a:t>
            </a:r>
            <a:r>
              <a:rPr lang="en-US" altLang="ja-JP" sz="900" dirty="0">
                <a:solidFill>
                  <a:srgbClr val="000000"/>
                </a:solidFill>
                <a:latin typeface="Consolas" panose="020B0609020204030204" pitchFamily="49" charset="0"/>
              </a:rPr>
              <a:t>               : </a:t>
            </a:r>
            <a:r>
              <a:rPr lang="en-US" altLang="ja-JP" sz="900" dirty="0" err="1">
                <a:solidFill>
                  <a:srgbClr val="000000"/>
                </a:solidFill>
                <a:latin typeface="Consolas" panose="020B0609020204030204" pitchFamily="49" charset="0"/>
              </a:rPr>
              <a:t>System.Security.Cryptography.RSACryptoServiceProvider</a:t>
            </a:r>
            <a:endParaRPr lang="en-US" altLang="ja-JP" sz="900" dirty="0">
              <a:solidFill>
                <a:srgbClr val="000000"/>
              </a:solidFill>
              <a:latin typeface="Consolas" panose="020B0609020204030204" pitchFamily="49" charset="0"/>
            </a:endParaRPr>
          </a:p>
          <a:p>
            <a:r>
              <a:rPr lang="en-US" altLang="ja-JP" sz="900" dirty="0" err="1">
                <a:solidFill>
                  <a:srgbClr val="000000"/>
                </a:solidFill>
                <a:latin typeface="Consolas" panose="020B0609020204030204" pitchFamily="49" charset="0"/>
              </a:rPr>
              <a:t>PublicKey</a:t>
            </a:r>
            <a:r>
              <a:rPr lang="en-US" altLang="ja-JP" sz="900" dirty="0">
                <a:solidFill>
                  <a:srgbClr val="000000"/>
                </a:solidFill>
                <a:latin typeface="Consolas" panose="020B0609020204030204" pitchFamily="49" charset="0"/>
              </a:rPr>
              <a:t>                : System.Security.Cryptography.X509Certificates.PublicKey</a:t>
            </a:r>
          </a:p>
          <a:p>
            <a:r>
              <a:rPr lang="en-US" altLang="ja-JP" sz="900" dirty="0" err="1">
                <a:solidFill>
                  <a:srgbClr val="000000"/>
                </a:solidFill>
                <a:latin typeface="Consolas" panose="020B0609020204030204" pitchFamily="49" charset="0"/>
              </a:rPr>
              <a:t>RawData</a:t>
            </a:r>
            <a:r>
              <a:rPr lang="en-US" altLang="ja-JP" sz="900" dirty="0">
                <a:solidFill>
                  <a:srgbClr val="000000"/>
                </a:solidFill>
                <a:latin typeface="Consolas" panose="020B0609020204030204" pitchFamily="49" charset="0"/>
              </a:rPr>
              <a:t>                  : {48, 130, 5, 9...}</a:t>
            </a:r>
          </a:p>
          <a:p>
            <a:r>
              <a:rPr lang="en-US" altLang="ja-JP" sz="900" dirty="0" err="1">
                <a:solidFill>
                  <a:srgbClr val="000000"/>
                </a:solidFill>
                <a:latin typeface="Consolas" panose="020B0609020204030204" pitchFamily="49" charset="0"/>
              </a:rPr>
              <a:t>SerialNumber</a:t>
            </a:r>
            <a:r>
              <a:rPr lang="en-US" altLang="ja-JP" sz="900" dirty="0">
                <a:solidFill>
                  <a:srgbClr val="000000"/>
                </a:solidFill>
                <a:latin typeface="Consolas" panose="020B0609020204030204" pitchFamily="49" charset="0"/>
              </a:rPr>
              <a:t>             : 7E57BD4876CAC58A449469442159E5A0</a:t>
            </a:r>
          </a:p>
          <a:p>
            <a:r>
              <a:rPr lang="en-US" altLang="ja-JP" sz="900" dirty="0" err="1">
                <a:solidFill>
                  <a:srgbClr val="000000"/>
                </a:solidFill>
                <a:latin typeface="Consolas" panose="020B0609020204030204" pitchFamily="49" charset="0"/>
              </a:rPr>
              <a:t>SubjectName</a:t>
            </a:r>
            <a:r>
              <a:rPr lang="en-US" altLang="ja-JP" sz="900" dirty="0">
                <a:solidFill>
                  <a:srgbClr val="000000"/>
                </a:solidFill>
                <a:latin typeface="Consolas" panose="020B0609020204030204" pitchFamily="49" charset="0"/>
              </a:rPr>
              <a:t>              : System.Security.Cryptography.X509Certificates.X500DistinguishedName</a:t>
            </a:r>
          </a:p>
          <a:p>
            <a:r>
              <a:rPr lang="en-US" altLang="ja-JP" sz="900" dirty="0" err="1">
                <a:solidFill>
                  <a:srgbClr val="000000"/>
                </a:solidFill>
                <a:latin typeface="Consolas" panose="020B0609020204030204" pitchFamily="49" charset="0"/>
              </a:rPr>
              <a:t>SignatureAlgorithm</a:t>
            </a:r>
            <a:r>
              <a:rPr lang="en-US" altLang="ja-JP" sz="900" dirty="0">
                <a:solidFill>
                  <a:srgbClr val="000000"/>
                </a:solidFill>
                <a:latin typeface="Consolas" panose="020B0609020204030204" pitchFamily="49" charset="0"/>
              </a:rPr>
              <a:t>       : </a:t>
            </a:r>
            <a:r>
              <a:rPr lang="en-US" altLang="ja-JP" sz="900" dirty="0" err="1">
                <a:solidFill>
                  <a:srgbClr val="000000"/>
                </a:solidFill>
                <a:latin typeface="Consolas" panose="020B0609020204030204" pitchFamily="49" charset="0"/>
              </a:rPr>
              <a:t>System.Security.Cryptography.Oid</a:t>
            </a:r>
            <a:endParaRPr lang="en-US" altLang="ja-JP" sz="900" dirty="0">
              <a:solidFill>
                <a:srgbClr val="000000"/>
              </a:solidFill>
              <a:latin typeface="Consolas" panose="020B0609020204030204" pitchFamily="49" charset="0"/>
            </a:endParaRPr>
          </a:p>
          <a:p>
            <a:r>
              <a:rPr lang="en-US" altLang="ja-JP" sz="900" dirty="0">
                <a:solidFill>
                  <a:srgbClr val="000000"/>
                </a:solidFill>
                <a:latin typeface="Consolas" panose="020B0609020204030204" pitchFamily="49" charset="0"/>
              </a:rPr>
              <a:t>Thumbprint               : 39D15B4EBBEDB9919F13CE0A63C22A1316C2095B</a:t>
            </a:r>
          </a:p>
          <a:p>
            <a:r>
              <a:rPr lang="en-US" altLang="ja-JP" sz="900" dirty="0">
                <a:solidFill>
                  <a:srgbClr val="000000"/>
                </a:solidFill>
                <a:latin typeface="Consolas" panose="020B0609020204030204" pitchFamily="49" charset="0"/>
              </a:rPr>
              <a:t>Version                  : 3</a:t>
            </a:r>
          </a:p>
          <a:p>
            <a:r>
              <a:rPr lang="en-US" altLang="ja-JP" sz="900" dirty="0">
                <a:solidFill>
                  <a:srgbClr val="000000"/>
                </a:solidFill>
                <a:latin typeface="Consolas" panose="020B0609020204030204" pitchFamily="49" charset="0"/>
              </a:rPr>
              <a:t>Handle                   : 2422301034736</a:t>
            </a:r>
          </a:p>
          <a:p>
            <a:r>
              <a:rPr lang="en-US" altLang="ja-JP" sz="900" dirty="0">
                <a:solidFill>
                  <a:srgbClr val="000000"/>
                </a:solidFill>
                <a:latin typeface="Consolas" panose="020B0609020204030204" pitchFamily="49" charset="0"/>
              </a:rPr>
              <a:t>Issuer                   : CN=PC603</a:t>
            </a:r>
          </a:p>
          <a:p>
            <a:r>
              <a:rPr lang="en-US" altLang="ja-JP" sz="900" dirty="0">
                <a:solidFill>
                  <a:srgbClr val="000000"/>
                </a:solidFill>
                <a:latin typeface="Consolas" panose="020B0609020204030204" pitchFamily="49" charset="0"/>
              </a:rPr>
              <a:t>Subject                  : CN=PC603</a:t>
            </a:r>
          </a:p>
          <a:p>
            <a:endParaRPr lang="en-US" altLang="ja-JP" sz="900" b="0" i="0" dirty="0">
              <a:solidFill>
                <a:srgbClr val="000000"/>
              </a:solidFill>
              <a:effectLst/>
              <a:latin typeface="Open Sans" panose="020B0606030504020204" pitchFamily="34" charset="0"/>
            </a:endParaRPr>
          </a:p>
          <a:p>
            <a:r>
              <a:rPr lang="en-US" altLang="ja-JP" sz="900" dirty="0">
                <a:solidFill>
                  <a:srgbClr val="000000"/>
                </a:solidFill>
                <a:latin typeface="Open Sans" panose="020B0606030504020204" pitchFamily="34" charset="0"/>
              </a:rPr>
              <a:t>## </a:t>
            </a:r>
          </a:p>
          <a:p>
            <a:r>
              <a:rPr lang="en-US" altLang="ja-JP" sz="900" dirty="0">
                <a:solidFill>
                  <a:srgbClr val="000000"/>
                </a:solidFill>
                <a:latin typeface="Open Sans" panose="020B0606030504020204" pitchFamily="34" charset="0"/>
                <a:hlinkClick r:id="rId3"/>
              </a:rPr>
              <a:t>https://tutorialmore.com/questions-417763.htm</a:t>
            </a:r>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r>
              <a:rPr lang="en-US" altLang="ja-JP" sz="900" dirty="0" err="1">
                <a:solidFill>
                  <a:srgbClr val="000000"/>
                </a:solidFill>
                <a:latin typeface="Open Sans" panose="020B0606030504020204" pitchFamily="34" charset="0"/>
              </a:rPr>
              <a:t>makecert</a:t>
            </a:r>
            <a:r>
              <a:rPr lang="en-US" altLang="ja-JP" sz="900" dirty="0">
                <a:solidFill>
                  <a:srgbClr val="000000"/>
                </a:solidFill>
                <a:latin typeface="Open Sans" panose="020B0606030504020204" pitchFamily="34" charset="0"/>
              </a:rPr>
              <a:t> -</a:t>
            </a:r>
            <a:r>
              <a:rPr lang="en-US" altLang="ja-JP" sz="900" dirty="0" err="1">
                <a:solidFill>
                  <a:srgbClr val="000000"/>
                </a:solidFill>
                <a:latin typeface="Open Sans" panose="020B0606030504020204" pitchFamily="34" charset="0"/>
              </a:rPr>
              <a:t>pe</a:t>
            </a:r>
            <a:r>
              <a:rPr lang="en-US" altLang="ja-JP" sz="900" dirty="0">
                <a:solidFill>
                  <a:srgbClr val="000000"/>
                </a:solidFill>
                <a:latin typeface="Open Sans" panose="020B0606030504020204" pitchFamily="34" charset="0"/>
              </a:rPr>
              <a:t> -n "CN=PC603" -</a:t>
            </a:r>
            <a:r>
              <a:rPr lang="en-US" altLang="ja-JP" sz="900" dirty="0" err="1">
                <a:solidFill>
                  <a:srgbClr val="000000"/>
                </a:solidFill>
                <a:latin typeface="Open Sans" panose="020B0606030504020204" pitchFamily="34" charset="0"/>
              </a:rPr>
              <a:t>ss</a:t>
            </a:r>
            <a:r>
              <a:rPr lang="en-US" altLang="ja-JP" sz="900" dirty="0">
                <a:solidFill>
                  <a:srgbClr val="000000"/>
                </a:solidFill>
                <a:latin typeface="Open Sans" panose="020B0606030504020204" pitchFamily="34" charset="0"/>
              </a:rPr>
              <a:t> my -</a:t>
            </a:r>
            <a:r>
              <a:rPr lang="en-US" altLang="ja-JP" sz="900" dirty="0" err="1">
                <a:solidFill>
                  <a:srgbClr val="000000"/>
                </a:solidFill>
                <a:latin typeface="Open Sans" panose="020B0606030504020204" pitchFamily="34" charset="0"/>
              </a:rPr>
              <a:t>sr</a:t>
            </a:r>
            <a:r>
              <a:rPr lang="en-US" altLang="ja-JP" sz="900" dirty="0">
                <a:solidFill>
                  <a:srgbClr val="000000"/>
                </a:solidFill>
                <a:latin typeface="Open Sans" panose="020B0606030504020204" pitchFamily="34" charset="0"/>
              </a:rPr>
              <a:t> </a:t>
            </a:r>
            <a:r>
              <a:rPr lang="en-US" altLang="ja-JP" sz="900" dirty="0" err="1">
                <a:solidFill>
                  <a:srgbClr val="000000"/>
                </a:solidFill>
                <a:latin typeface="Open Sans" panose="020B0606030504020204" pitchFamily="34" charset="0"/>
              </a:rPr>
              <a:t>LocalMachine</a:t>
            </a:r>
            <a:r>
              <a:rPr lang="en-US" altLang="ja-JP" sz="900" dirty="0">
                <a:solidFill>
                  <a:srgbClr val="000000"/>
                </a:solidFill>
                <a:latin typeface="Open Sans" panose="020B0606030504020204" pitchFamily="34" charset="0"/>
              </a:rPr>
              <a:t> -a sha1 -sky signature -r "Test And Dev Root Authority.cer"</a:t>
            </a:r>
          </a:p>
          <a:p>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r>
              <a:rPr lang="en-US" altLang="ja-JP" sz="900" dirty="0" err="1">
                <a:solidFill>
                  <a:srgbClr val="000000"/>
                </a:solidFill>
                <a:latin typeface="Open Sans" panose="020B0606030504020204" pitchFamily="34" charset="0"/>
              </a:rPr>
              <a:t>makecert</a:t>
            </a:r>
            <a:r>
              <a:rPr lang="en-US" altLang="ja-JP" sz="900" dirty="0">
                <a:solidFill>
                  <a:srgbClr val="000000"/>
                </a:solidFill>
                <a:latin typeface="Open Sans" panose="020B0606030504020204" pitchFamily="34" charset="0"/>
              </a:rPr>
              <a:t> -</a:t>
            </a:r>
            <a:r>
              <a:rPr lang="en-US" altLang="ja-JP" sz="900" dirty="0" err="1">
                <a:solidFill>
                  <a:srgbClr val="000000"/>
                </a:solidFill>
                <a:latin typeface="Open Sans" panose="020B0606030504020204" pitchFamily="34" charset="0"/>
              </a:rPr>
              <a:t>pe</a:t>
            </a:r>
            <a:r>
              <a:rPr lang="en-US" altLang="ja-JP" sz="900" dirty="0">
                <a:solidFill>
                  <a:srgbClr val="000000"/>
                </a:solidFill>
                <a:latin typeface="Open Sans" panose="020B0606030504020204" pitchFamily="34" charset="0"/>
              </a:rPr>
              <a:t> -n "CN=192.168.100.194" -</a:t>
            </a:r>
            <a:r>
              <a:rPr lang="en-US" altLang="ja-JP" sz="900" dirty="0" err="1">
                <a:solidFill>
                  <a:srgbClr val="000000"/>
                </a:solidFill>
                <a:latin typeface="Open Sans" panose="020B0606030504020204" pitchFamily="34" charset="0"/>
              </a:rPr>
              <a:t>ss</a:t>
            </a:r>
            <a:r>
              <a:rPr lang="en-US" altLang="ja-JP" sz="900" dirty="0">
                <a:solidFill>
                  <a:srgbClr val="000000"/>
                </a:solidFill>
                <a:latin typeface="Open Sans" panose="020B0606030504020204" pitchFamily="34" charset="0"/>
              </a:rPr>
              <a:t> my -</a:t>
            </a:r>
            <a:r>
              <a:rPr lang="en-US" altLang="ja-JP" sz="900" dirty="0" err="1">
                <a:solidFill>
                  <a:srgbClr val="000000"/>
                </a:solidFill>
                <a:latin typeface="Open Sans" panose="020B0606030504020204" pitchFamily="34" charset="0"/>
              </a:rPr>
              <a:t>sr</a:t>
            </a:r>
            <a:r>
              <a:rPr lang="en-US" altLang="ja-JP" sz="900" dirty="0">
                <a:solidFill>
                  <a:srgbClr val="000000"/>
                </a:solidFill>
                <a:latin typeface="Open Sans" panose="020B0606030504020204" pitchFamily="34" charset="0"/>
              </a:rPr>
              <a:t> </a:t>
            </a:r>
            <a:r>
              <a:rPr lang="en-US" altLang="ja-JP" sz="900" dirty="0" err="1">
                <a:solidFill>
                  <a:srgbClr val="000000"/>
                </a:solidFill>
                <a:latin typeface="Open Sans" panose="020B0606030504020204" pitchFamily="34" charset="0"/>
              </a:rPr>
              <a:t>LocalMachine</a:t>
            </a:r>
            <a:r>
              <a:rPr lang="en-US" altLang="ja-JP" sz="900" dirty="0">
                <a:solidFill>
                  <a:srgbClr val="000000"/>
                </a:solidFill>
                <a:latin typeface="Open Sans" panose="020B0606030504020204" pitchFamily="34" charset="0"/>
              </a:rPr>
              <a:t> -a sha1 -sky exchange -</a:t>
            </a:r>
            <a:r>
              <a:rPr lang="en-US" altLang="ja-JP" sz="900" dirty="0" err="1">
                <a:solidFill>
                  <a:srgbClr val="000000"/>
                </a:solidFill>
                <a:latin typeface="Open Sans" panose="020B0606030504020204" pitchFamily="34" charset="0"/>
              </a:rPr>
              <a:t>eku</a:t>
            </a:r>
            <a:r>
              <a:rPr lang="en-US" altLang="ja-JP" sz="900" dirty="0">
                <a:solidFill>
                  <a:srgbClr val="000000"/>
                </a:solidFill>
                <a:latin typeface="Open Sans" panose="020B0606030504020204" pitchFamily="34" charset="0"/>
              </a:rPr>
              <a:t> 1.3.6.1.5.5.7.3.1 -in "Test And Dev Root Authority" -is MY -</a:t>
            </a:r>
            <a:r>
              <a:rPr lang="en-US" altLang="ja-JP" sz="900" dirty="0" err="1">
                <a:solidFill>
                  <a:srgbClr val="000000"/>
                </a:solidFill>
                <a:latin typeface="Open Sans" panose="020B0606030504020204" pitchFamily="34" charset="0"/>
              </a:rPr>
              <a:t>ir</a:t>
            </a:r>
            <a:r>
              <a:rPr lang="en-US" altLang="ja-JP" sz="900" dirty="0">
                <a:solidFill>
                  <a:srgbClr val="000000"/>
                </a:solidFill>
                <a:latin typeface="Open Sans" panose="020B0606030504020204" pitchFamily="34" charset="0"/>
              </a:rPr>
              <a:t> </a:t>
            </a:r>
            <a:r>
              <a:rPr lang="en-US" altLang="ja-JP" sz="900" dirty="0" err="1">
                <a:solidFill>
                  <a:srgbClr val="000000"/>
                </a:solidFill>
                <a:latin typeface="Open Sans" panose="020B0606030504020204" pitchFamily="34" charset="0"/>
              </a:rPr>
              <a:t>LocalMachine</a:t>
            </a:r>
            <a:r>
              <a:rPr lang="en-US" altLang="ja-JP" sz="900" dirty="0">
                <a:solidFill>
                  <a:srgbClr val="000000"/>
                </a:solidFill>
                <a:latin typeface="Open Sans" panose="020B0606030504020204" pitchFamily="34" charset="0"/>
              </a:rPr>
              <a:t> -</a:t>
            </a:r>
            <a:r>
              <a:rPr lang="en-US" altLang="ja-JP" sz="900" dirty="0" err="1">
                <a:solidFill>
                  <a:srgbClr val="000000"/>
                </a:solidFill>
                <a:latin typeface="Open Sans" panose="020B0606030504020204" pitchFamily="34" charset="0"/>
              </a:rPr>
              <a:t>sp</a:t>
            </a:r>
            <a:r>
              <a:rPr lang="en-US" altLang="ja-JP" sz="900" dirty="0">
                <a:solidFill>
                  <a:srgbClr val="000000"/>
                </a:solidFill>
                <a:latin typeface="Open Sans" panose="020B0606030504020204" pitchFamily="34" charset="0"/>
              </a:rPr>
              <a:t> "Microsoft RSA </a:t>
            </a:r>
            <a:r>
              <a:rPr lang="en-US" altLang="ja-JP" sz="900" dirty="0" err="1">
                <a:solidFill>
                  <a:srgbClr val="000000"/>
                </a:solidFill>
                <a:latin typeface="Open Sans" panose="020B0606030504020204" pitchFamily="34" charset="0"/>
              </a:rPr>
              <a:t>SChannel</a:t>
            </a:r>
            <a:r>
              <a:rPr lang="en-US" altLang="ja-JP" sz="900" dirty="0">
                <a:solidFill>
                  <a:srgbClr val="000000"/>
                </a:solidFill>
                <a:latin typeface="Open Sans" panose="020B0606030504020204" pitchFamily="34" charset="0"/>
              </a:rPr>
              <a:t> Cryptographic Provider" -</a:t>
            </a:r>
            <a:r>
              <a:rPr lang="en-US" altLang="ja-JP" sz="900" dirty="0" err="1">
                <a:solidFill>
                  <a:srgbClr val="000000"/>
                </a:solidFill>
                <a:latin typeface="Open Sans" panose="020B0606030504020204" pitchFamily="34" charset="0"/>
              </a:rPr>
              <a:t>sy</a:t>
            </a:r>
            <a:r>
              <a:rPr lang="en-US" altLang="ja-JP" sz="900" dirty="0">
                <a:solidFill>
                  <a:srgbClr val="000000"/>
                </a:solidFill>
                <a:latin typeface="Open Sans" panose="020B0606030504020204" pitchFamily="34" charset="0"/>
              </a:rPr>
              <a:t> 12 192.168.100.194.cer</a:t>
            </a:r>
          </a:p>
          <a:p>
            <a:endParaRPr lang="en-US" altLang="ja-JP" sz="900" dirty="0">
              <a:solidFill>
                <a:srgbClr val="000000"/>
              </a:solidFill>
              <a:latin typeface="Open Sans" panose="020B0606030504020204" pitchFamily="34" charset="0"/>
            </a:endParaRPr>
          </a:p>
          <a:p>
            <a:r>
              <a:rPr lang="en-US" altLang="ja-JP" sz="900" dirty="0" err="1">
                <a:solidFill>
                  <a:srgbClr val="000000"/>
                </a:solidFill>
                <a:latin typeface="Open Sans" panose="020B0606030504020204" pitchFamily="34" charset="0"/>
              </a:rPr>
              <a:t>winrm</a:t>
            </a:r>
            <a:r>
              <a:rPr lang="en-US" altLang="ja-JP" sz="900" dirty="0">
                <a:solidFill>
                  <a:srgbClr val="000000"/>
                </a:solidFill>
                <a:latin typeface="Open Sans" panose="020B0606030504020204" pitchFamily="34" charset="0"/>
              </a:rPr>
              <a:t> </a:t>
            </a:r>
            <a:r>
              <a:rPr lang="en-US" altLang="ja-JP" sz="900" dirty="0" err="1">
                <a:solidFill>
                  <a:srgbClr val="000000"/>
                </a:solidFill>
                <a:latin typeface="Open Sans" panose="020B0606030504020204" pitchFamily="34" charset="0"/>
              </a:rPr>
              <a:t>quickconfig</a:t>
            </a:r>
            <a:r>
              <a:rPr lang="en-US" altLang="ja-JP" sz="900" dirty="0">
                <a:solidFill>
                  <a:srgbClr val="000000"/>
                </a:solidFill>
                <a:latin typeface="Open Sans" panose="020B0606030504020204" pitchFamily="34" charset="0"/>
              </a:rPr>
              <a:t> -</a:t>
            </a:r>
            <a:r>
              <a:rPr lang="en-US" altLang="ja-JP" sz="900" dirty="0" err="1">
                <a:solidFill>
                  <a:srgbClr val="000000"/>
                </a:solidFill>
                <a:latin typeface="Open Sans" panose="020B0606030504020204" pitchFamily="34" charset="0"/>
              </a:rPr>
              <a:t>transport:https</a:t>
            </a:r>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To check</a:t>
            </a:r>
          </a:p>
          <a:p>
            <a:endParaRPr lang="en-US" altLang="ja-JP" sz="900" dirty="0">
              <a:solidFill>
                <a:srgbClr val="000000"/>
              </a:solidFill>
              <a:latin typeface="Open Sans" panose="020B0606030504020204" pitchFamily="34" charset="0"/>
            </a:endParaRPr>
          </a:p>
          <a:p>
            <a:r>
              <a:rPr lang="en-US" altLang="ja-JP" sz="900" dirty="0" err="1">
                <a:solidFill>
                  <a:srgbClr val="000000"/>
                </a:solidFill>
                <a:latin typeface="Open Sans" panose="020B0606030504020204" pitchFamily="34" charset="0"/>
              </a:rPr>
              <a:t>winrm</a:t>
            </a:r>
            <a:r>
              <a:rPr lang="en-US" altLang="ja-JP" sz="900" dirty="0">
                <a:solidFill>
                  <a:srgbClr val="000000"/>
                </a:solidFill>
                <a:latin typeface="Open Sans" panose="020B0606030504020204" pitchFamily="34" charset="0"/>
              </a:rPr>
              <a:t> enumerate </a:t>
            </a:r>
            <a:r>
              <a:rPr lang="en-US" altLang="ja-JP" sz="900" dirty="0" err="1">
                <a:solidFill>
                  <a:srgbClr val="000000"/>
                </a:solidFill>
                <a:latin typeface="Open Sans" panose="020B0606030504020204" pitchFamily="34" charset="0"/>
              </a:rPr>
              <a:t>winrm</a:t>
            </a:r>
            <a:r>
              <a:rPr lang="en-US" altLang="ja-JP" sz="900" dirty="0">
                <a:solidFill>
                  <a:srgbClr val="000000"/>
                </a:solidFill>
                <a:latin typeface="Open Sans" panose="020B0606030504020204" pitchFamily="34" charset="0"/>
              </a:rPr>
              <a:t>/</a:t>
            </a:r>
            <a:r>
              <a:rPr lang="en-US" altLang="ja-JP" sz="900" dirty="0" err="1">
                <a:solidFill>
                  <a:srgbClr val="000000"/>
                </a:solidFill>
                <a:latin typeface="Open Sans" panose="020B0606030504020204" pitchFamily="34" charset="0"/>
              </a:rPr>
              <a:t>config</a:t>
            </a:r>
            <a:r>
              <a:rPr lang="en-US" altLang="ja-JP" sz="900" dirty="0">
                <a:solidFill>
                  <a:srgbClr val="000000"/>
                </a:solidFill>
                <a:latin typeface="Open Sans" panose="020B0606030504020204" pitchFamily="34" charset="0"/>
              </a:rPr>
              <a:t>/Listener</a:t>
            </a:r>
          </a:p>
          <a:p>
            <a:endParaRPr lang="en-US" altLang="ja-JP" sz="900" dirty="0">
              <a:solidFill>
                <a:srgbClr val="000000"/>
              </a:solidFill>
              <a:latin typeface="Open Sans" panose="020B0606030504020204" pitchFamily="34" charset="0"/>
            </a:endParaRPr>
          </a:p>
          <a:p>
            <a:r>
              <a:rPr lang="en-US" altLang="ja-JP" sz="900" dirty="0" err="1">
                <a:solidFill>
                  <a:srgbClr val="000000"/>
                </a:solidFill>
                <a:latin typeface="Open Sans" panose="020B0606030504020204" pitchFamily="34" charset="0"/>
              </a:rPr>
              <a:t>winrm</a:t>
            </a:r>
            <a:r>
              <a:rPr lang="en-US" altLang="ja-JP" sz="900" dirty="0">
                <a:solidFill>
                  <a:srgbClr val="000000"/>
                </a:solidFill>
                <a:latin typeface="Open Sans" panose="020B0606030504020204" pitchFamily="34" charset="0"/>
              </a:rPr>
              <a:t> enumerate </a:t>
            </a:r>
            <a:r>
              <a:rPr lang="en-US" altLang="ja-JP" sz="900" dirty="0" err="1">
                <a:solidFill>
                  <a:srgbClr val="000000"/>
                </a:solidFill>
                <a:latin typeface="Open Sans" panose="020B0606030504020204" pitchFamily="34" charset="0"/>
              </a:rPr>
              <a:t>winrm</a:t>
            </a:r>
            <a:r>
              <a:rPr lang="en-US" altLang="ja-JP" sz="900" dirty="0">
                <a:solidFill>
                  <a:srgbClr val="000000"/>
                </a:solidFill>
                <a:latin typeface="Open Sans" panose="020B0606030504020204" pitchFamily="34" charset="0"/>
              </a:rPr>
              <a:t>/config/Listener</a:t>
            </a:r>
          </a:p>
          <a:p>
            <a:r>
              <a:rPr lang="en-US" altLang="ja-JP" sz="900" dirty="0" err="1">
                <a:solidFill>
                  <a:srgbClr val="000000"/>
                </a:solidFill>
                <a:latin typeface="Open Sans" panose="020B0606030504020204" pitchFamily="34" charset="0"/>
              </a:rPr>
              <a:t>winrm</a:t>
            </a:r>
            <a:r>
              <a:rPr lang="en-US" altLang="ja-JP" sz="900" dirty="0">
                <a:solidFill>
                  <a:srgbClr val="000000"/>
                </a:solidFill>
                <a:latin typeface="Open Sans" panose="020B0606030504020204" pitchFamily="34" charset="0"/>
              </a:rPr>
              <a:t> get </a:t>
            </a:r>
            <a:r>
              <a:rPr lang="en-US" altLang="ja-JP" sz="900" dirty="0" err="1">
                <a:solidFill>
                  <a:srgbClr val="000000"/>
                </a:solidFill>
                <a:latin typeface="Open Sans" panose="020B0606030504020204" pitchFamily="34" charset="0"/>
              </a:rPr>
              <a:t>winrm</a:t>
            </a:r>
            <a:r>
              <a:rPr lang="en-US" altLang="ja-JP" sz="900" dirty="0">
                <a:solidFill>
                  <a:srgbClr val="000000"/>
                </a:solidFill>
                <a:latin typeface="Open Sans" panose="020B0606030504020204" pitchFamily="34" charset="0"/>
              </a:rPr>
              <a:t>/config</a:t>
            </a:r>
          </a:p>
          <a:p>
            <a:r>
              <a:rPr lang="en-US" altLang="ja-JP" sz="900" dirty="0" err="1">
                <a:solidFill>
                  <a:srgbClr val="000000"/>
                </a:solidFill>
                <a:latin typeface="Open Sans" panose="020B0606030504020204" pitchFamily="34" charset="0"/>
              </a:rPr>
              <a:t>Winrm</a:t>
            </a:r>
            <a:r>
              <a:rPr lang="en-US" altLang="ja-JP" sz="900" dirty="0">
                <a:solidFill>
                  <a:srgbClr val="000000"/>
                </a:solidFill>
                <a:latin typeface="Open Sans" panose="020B0606030504020204" pitchFamily="34" charset="0"/>
              </a:rPr>
              <a:t> get </a:t>
            </a:r>
            <a:r>
              <a:rPr lang="en-US" altLang="ja-JP" sz="900" dirty="0" err="1">
                <a:solidFill>
                  <a:srgbClr val="000000"/>
                </a:solidFill>
                <a:latin typeface="Open Sans" panose="020B0606030504020204" pitchFamily="34" charset="0"/>
              </a:rPr>
              <a:t>winrm</a:t>
            </a:r>
            <a:r>
              <a:rPr lang="en-US" altLang="ja-JP" sz="900" dirty="0">
                <a:solidFill>
                  <a:srgbClr val="000000"/>
                </a:solidFill>
                <a:latin typeface="Open Sans" panose="020B0606030504020204" pitchFamily="34" charset="0"/>
              </a:rPr>
              <a:t>/config/service</a:t>
            </a:r>
          </a:p>
          <a:p>
            <a:r>
              <a:rPr lang="en-US" altLang="ja-JP" sz="900" dirty="0" err="1">
                <a:solidFill>
                  <a:srgbClr val="000000"/>
                </a:solidFill>
                <a:latin typeface="Open Sans" panose="020B0606030504020204" pitchFamily="34" charset="0"/>
              </a:rPr>
              <a:t>Winrm</a:t>
            </a:r>
            <a:r>
              <a:rPr lang="en-US" altLang="ja-JP" sz="900" dirty="0">
                <a:solidFill>
                  <a:srgbClr val="000000"/>
                </a:solidFill>
                <a:latin typeface="Open Sans" panose="020B0606030504020204" pitchFamily="34" charset="0"/>
              </a:rPr>
              <a:t> get </a:t>
            </a:r>
            <a:r>
              <a:rPr lang="en-US" altLang="ja-JP" sz="900" dirty="0" err="1">
                <a:solidFill>
                  <a:srgbClr val="000000"/>
                </a:solidFill>
                <a:latin typeface="Open Sans" panose="020B0606030504020204" pitchFamily="34" charset="0"/>
              </a:rPr>
              <a:t>winrm</a:t>
            </a:r>
            <a:r>
              <a:rPr lang="en-US" altLang="ja-JP" sz="900" dirty="0">
                <a:solidFill>
                  <a:srgbClr val="000000"/>
                </a:solidFill>
                <a:latin typeface="Open Sans" panose="020B0606030504020204" pitchFamily="34" charset="0"/>
              </a:rPr>
              <a:t>/config/</a:t>
            </a:r>
            <a:r>
              <a:rPr lang="en-US" altLang="ja-JP" sz="900" dirty="0" err="1">
                <a:solidFill>
                  <a:srgbClr val="000000"/>
                </a:solidFill>
                <a:latin typeface="Open Sans" panose="020B0606030504020204" pitchFamily="34" charset="0"/>
              </a:rPr>
              <a:t>winrs</a:t>
            </a:r>
            <a:endParaRPr lang="en-US" altLang="ja-JP" sz="9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p:txBody>
      </p:sp>
    </p:spTree>
    <p:extLst>
      <p:ext uri="{BB962C8B-B14F-4D97-AF65-F5344CB8AC3E}">
        <p14:creationId xmlns:p14="http://schemas.microsoft.com/office/powerpoint/2010/main" val="24982286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9AD57C0-5DE5-9B49-ABC1-C96EEC955E59}"/>
              </a:ext>
            </a:extLst>
          </p:cNvPr>
          <p:cNvSpPr/>
          <p:nvPr/>
        </p:nvSpPr>
        <p:spPr>
          <a:xfrm>
            <a:off x="936394" y="188640"/>
            <a:ext cx="9766530" cy="461665"/>
          </a:xfrm>
          <a:prstGeom prst="rect">
            <a:avLst/>
          </a:prstGeom>
        </p:spPr>
        <p:txBody>
          <a:bodyPr wrap="square">
            <a:spAutoFit/>
          </a:bodyPr>
          <a:lstStyle/>
          <a:p>
            <a:r>
              <a:rPr lang="en-US" altLang="ja-JP" sz="2400" b="0" i="0" dirty="0">
                <a:solidFill>
                  <a:srgbClr val="000000"/>
                </a:solidFill>
                <a:effectLst/>
                <a:latin typeface="Open Sans" panose="020B0606030504020204" pitchFamily="34" charset="0"/>
              </a:rPr>
              <a:t>Win10 </a:t>
            </a:r>
            <a:r>
              <a:rPr lang="en-US" altLang="ja-JP" sz="2400" b="0" i="0" dirty="0" err="1">
                <a:solidFill>
                  <a:srgbClr val="000000"/>
                </a:solidFill>
                <a:effectLst/>
                <a:latin typeface="Open Sans" panose="020B0606030504020204" pitchFamily="34" charset="0"/>
              </a:rPr>
              <a:t>Ansible</a:t>
            </a:r>
            <a:r>
              <a:rPr lang="en-US" altLang="ja-JP" sz="2400" b="0" i="0" dirty="0">
                <a:solidFill>
                  <a:srgbClr val="000000"/>
                </a:solidFill>
                <a:effectLst/>
                <a:latin typeface="Open Sans" panose="020B0606030504020204" pitchFamily="34" charset="0"/>
              </a:rPr>
              <a:t> - 2</a:t>
            </a:r>
            <a:endParaRPr lang="zh-TW" altLang="en-US" dirty="0"/>
          </a:p>
        </p:txBody>
      </p:sp>
      <p:sp>
        <p:nvSpPr>
          <p:cNvPr id="3" name="正方形/長方形 2"/>
          <p:cNvSpPr/>
          <p:nvPr/>
        </p:nvSpPr>
        <p:spPr>
          <a:xfrm>
            <a:off x="477788" y="612845"/>
            <a:ext cx="11305256" cy="6056515"/>
          </a:xfrm>
          <a:prstGeom prst="rect">
            <a:avLst/>
          </a:prstGeom>
        </p:spPr>
        <p:txBody>
          <a:bodyPr wrap="square" numCol="2">
            <a:noAutofit/>
          </a:bodyPr>
          <a:lstStyle/>
          <a:p>
            <a:r>
              <a:rPr lang="en-US" altLang="ja-JP" sz="900" dirty="0">
                <a:latin typeface="+mn-lt"/>
              </a:rPr>
              <a:t># At control node:</a:t>
            </a:r>
            <a:endParaRPr lang="ja-JP" altLang="en-US" sz="900" dirty="0">
              <a:latin typeface="+mn-lt"/>
            </a:endParaRPr>
          </a:p>
          <a:p>
            <a:endParaRPr lang="en-US" altLang="ja-JP" sz="900" b="0" i="0" dirty="0">
              <a:solidFill>
                <a:srgbClr val="000000"/>
              </a:solidFill>
              <a:effectLst/>
              <a:latin typeface="Open Sans" panose="020B0606030504020204" pitchFamily="34" charset="0"/>
            </a:endParaRPr>
          </a:p>
          <a:p>
            <a:r>
              <a:rPr lang="en-US" altLang="ja-JP" sz="900" dirty="0">
                <a:solidFill>
                  <a:srgbClr val="000000"/>
                </a:solidFill>
                <a:latin typeface="Open Sans" panose="020B0606030504020204" pitchFamily="34" charset="0"/>
              </a:rPr>
              <a:t>10</a:t>
            </a:r>
            <a:r>
              <a:rPr lang="en-US" altLang="ja-JP" sz="900" b="0" i="0" dirty="0">
                <a:solidFill>
                  <a:srgbClr val="000000"/>
                </a:solidFill>
                <a:effectLst/>
                <a:latin typeface="Open Sans" panose="020B0606030504020204" pitchFamily="34" charset="0"/>
              </a:rPr>
              <a:t>. ## Win10, Remove HTTPS, and re-enable transport over HTTPS</a:t>
            </a:r>
          </a:p>
          <a:p>
            <a:r>
              <a:rPr lang="en-US" altLang="ja-JP" sz="900" b="0" i="0" dirty="0">
                <a:solidFill>
                  <a:srgbClr val="000000"/>
                </a:solidFill>
                <a:effectLst/>
                <a:latin typeface="Open Sans" panose="020B0606030504020204" pitchFamily="34" charset="0"/>
                <a:hlinkClick r:id="rId2"/>
              </a:rPr>
              <a:t>https://docs.ansible.com/ansible/2.9_ja/user_guide/windows_winrm.html#id</a:t>
            </a:r>
            <a:endParaRPr lang="en-US" altLang="ja-JP" sz="900" b="0" i="0" dirty="0">
              <a:solidFill>
                <a:srgbClr val="000000"/>
              </a:solidFill>
              <a:effectLst/>
              <a:latin typeface="Open Sans" panose="020B0606030504020204" pitchFamily="34" charset="0"/>
            </a:endParaRPr>
          </a:p>
          <a:p>
            <a:endParaRPr lang="en-US" altLang="ja-JP" sz="900" b="0" i="0" dirty="0">
              <a:solidFill>
                <a:srgbClr val="000000"/>
              </a:solidFill>
              <a:effectLst/>
              <a:latin typeface="Open Sans" panose="020B0606030504020204" pitchFamily="34" charset="0"/>
            </a:endParaRPr>
          </a:p>
          <a:p>
            <a:r>
              <a:rPr lang="en-US" altLang="ja-JP" sz="900" dirty="0">
                <a:solidFill>
                  <a:srgbClr val="000000"/>
                </a:solidFill>
                <a:latin typeface="Open Sans" panose="020B0606030504020204" pitchFamily="34" charset="0"/>
              </a:rPr>
              <a:t>$</a:t>
            </a:r>
            <a:r>
              <a:rPr lang="en-US" altLang="ja-JP" sz="900" dirty="0" err="1">
                <a:solidFill>
                  <a:srgbClr val="000000"/>
                </a:solidFill>
                <a:latin typeface="Open Sans" panose="020B0606030504020204" pitchFamily="34" charset="0"/>
              </a:rPr>
              <a:t>selector_set</a:t>
            </a:r>
            <a:r>
              <a:rPr lang="en-US" altLang="ja-JP" sz="900" dirty="0">
                <a:solidFill>
                  <a:srgbClr val="000000"/>
                </a:solidFill>
                <a:latin typeface="Open Sans" panose="020B0606030504020204" pitchFamily="34" charset="0"/>
              </a:rPr>
              <a:t> = @{</a:t>
            </a:r>
          </a:p>
          <a:p>
            <a:r>
              <a:rPr lang="en-US" altLang="ja-JP" sz="900" dirty="0">
                <a:solidFill>
                  <a:srgbClr val="000000"/>
                </a:solidFill>
                <a:latin typeface="Open Sans" panose="020B0606030504020204" pitchFamily="34" charset="0"/>
              </a:rPr>
              <a:t>    Address = "*"</a:t>
            </a:r>
          </a:p>
          <a:p>
            <a:r>
              <a:rPr lang="en-US" altLang="ja-JP" sz="900" dirty="0">
                <a:solidFill>
                  <a:srgbClr val="000000"/>
                </a:solidFill>
                <a:latin typeface="Open Sans" panose="020B0606030504020204" pitchFamily="34" charset="0"/>
              </a:rPr>
              <a:t>    Transport = "HTTPS"</a:t>
            </a:r>
          </a:p>
          <a:p>
            <a:r>
              <a:rPr lang="en-US" altLang="ja-JP" sz="900" dirty="0">
                <a:solidFill>
                  <a:srgbClr val="000000"/>
                </a:solidFill>
                <a:latin typeface="Open Sans" panose="020B0606030504020204" pitchFamily="34" charset="0"/>
              </a:rPr>
              <a:t>}</a:t>
            </a:r>
          </a:p>
          <a:p>
            <a:r>
              <a:rPr lang="en-US" altLang="ja-JP" sz="900" dirty="0">
                <a:solidFill>
                  <a:srgbClr val="000000"/>
                </a:solidFill>
                <a:latin typeface="Open Sans" panose="020B0606030504020204" pitchFamily="34" charset="0"/>
              </a:rPr>
              <a:t>$</a:t>
            </a:r>
            <a:r>
              <a:rPr lang="en-US" altLang="ja-JP" sz="900" dirty="0" err="1">
                <a:solidFill>
                  <a:srgbClr val="000000"/>
                </a:solidFill>
                <a:latin typeface="Open Sans" panose="020B0606030504020204" pitchFamily="34" charset="0"/>
              </a:rPr>
              <a:t>value_set</a:t>
            </a:r>
            <a:r>
              <a:rPr lang="en-US" altLang="ja-JP" sz="900" dirty="0">
                <a:solidFill>
                  <a:srgbClr val="000000"/>
                </a:solidFill>
                <a:latin typeface="Open Sans" panose="020B0606030504020204" pitchFamily="34" charset="0"/>
              </a:rPr>
              <a:t> = @{</a:t>
            </a:r>
          </a:p>
          <a:p>
            <a:r>
              <a:rPr lang="en-US" altLang="ja-JP" sz="900" dirty="0">
                <a:solidFill>
                  <a:srgbClr val="000000"/>
                </a:solidFill>
                <a:latin typeface="Open Sans" panose="020B0606030504020204" pitchFamily="34" charset="0"/>
              </a:rPr>
              <a:t>    </a:t>
            </a:r>
            <a:r>
              <a:rPr lang="en-US" altLang="ja-JP" sz="900" dirty="0" err="1">
                <a:solidFill>
                  <a:srgbClr val="000000"/>
                </a:solidFill>
                <a:latin typeface="Open Sans" panose="020B0606030504020204" pitchFamily="34" charset="0"/>
              </a:rPr>
              <a:t>CertificateThumbprint</a:t>
            </a:r>
            <a:r>
              <a:rPr lang="en-US" altLang="ja-JP" sz="900" dirty="0">
                <a:solidFill>
                  <a:srgbClr val="000000"/>
                </a:solidFill>
                <a:latin typeface="Open Sans" panose="020B0606030504020204" pitchFamily="34" charset="0"/>
              </a:rPr>
              <a:t> = "39D15B4EBBEDB9919F13CE0A63C22A1316C2095B"</a:t>
            </a:r>
          </a:p>
          <a:p>
            <a:r>
              <a:rPr lang="en-US" altLang="ja-JP" sz="900" dirty="0">
                <a:solidFill>
                  <a:srgbClr val="000000"/>
                </a:solidFill>
                <a:latin typeface="Open Sans" panose="020B0606030504020204" pitchFamily="34" charset="0"/>
              </a:rPr>
              <a:t>}</a:t>
            </a: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New-</a:t>
            </a:r>
            <a:r>
              <a:rPr lang="en-US" altLang="ja-JP" sz="900" dirty="0" err="1">
                <a:solidFill>
                  <a:srgbClr val="000000"/>
                </a:solidFill>
                <a:latin typeface="Open Sans" panose="020B0606030504020204" pitchFamily="34" charset="0"/>
              </a:rPr>
              <a:t>WSManInstance</a:t>
            </a:r>
            <a:r>
              <a:rPr lang="en-US" altLang="ja-JP" sz="900" dirty="0">
                <a:solidFill>
                  <a:srgbClr val="000000"/>
                </a:solidFill>
                <a:latin typeface="Open Sans" panose="020B0606030504020204" pitchFamily="34" charset="0"/>
              </a:rPr>
              <a:t> -</a:t>
            </a:r>
            <a:r>
              <a:rPr lang="en-US" altLang="ja-JP" sz="900" dirty="0" err="1">
                <a:solidFill>
                  <a:srgbClr val="000000"/>
                </a:solidFill>
                <a:latin typeface="Open Sans" panose="020B0606030504020204" pitchFamily="34" charset="0"/>
              </a:rPr>
              <a:t>ResourceURI</a:t>
            </a:r>
            <a:r>
              <a:rPr lang="en-US" altLang="ja-JP" sz="900" dirty="0">
                <a:solidFill>
                  <a:srgbClr val="000000"/>
                </a:solidFill>
                <a:latin typeface="Open Sans" panose="020B0606030504020204" pitchFamily="34" charset="0"/>
              </a:rPr>
              <a:t> "</a:t>
            </a:r>
            <a:r>
              <a:rPr lang="en-US" altLang="ja-JP" sz="900" dirty="0" err="1">
                <a:solidFill>
                  <a:srgbClr val="000000"/>
                </a:solidFill>
                <a:latin typeface="Open Sans" panose="020B0606030504020204" pitchFamily="34" charset="0"/>
              </a:rPr>
              <a:t>winrm</a:t>
            </a:r>
            <a:r>
              <a:rPr lang="en-US" altLang="ja-JP" sz="900" dirty="0">
                <a:solidFill>
                  <a:srgbClr val="000000"/>
                </a:solidFill>
                <a:latin typeface="Open Sans" panose="020B0606030504020204" pitchFamily="34" charset="0"/>
              </a:rPr>
              <a:t>/</a:t>
            </a:r>
            <a:r>
              <a:rPr lang="en-US" altLang="ja-JP" sz="900" dirty="0" err="1">
                <a:solidFill>
                  <a:srgbClr val="000000"/>
                </a:solidFill>
                <a:latin typeface="Open Sans" panose="020B0606030504020204" pitchFamily="34" charset="0"/>
              </a:rPr>
              <a:t>config</a:t>
            </a:r>
            <a:r>
              <a:rPr lang="en-US" altLang="ja-JP" sz="900" dirty="0">
                <a:solidFill>
                  <a:srgbClr val="000000"/>
                </a:solidFill>
                <a:latin typeface="Open Sans" panose="020B0606030504020204" pitchFamily="34" charset="0"/>
              </a:rPr>
              <a:t>/Listener" -</a:t>
            </a:r>
            <a:r>
              <a:rPr lang="en-US" altLang="ja-JP" sz="900" dirty="0" err="1">
                <a:solidFill>
                  <a:srgbClr val="000000"/>
                </a:solidFill>
                <a:latin typeface="Open Sans" panose="020B0606030504020204" pitchFamily="34" charset="0"/>
              </a:rPr>
              <a:t>SelectorSet</a:t>
            </a:r>
            <a:r>
              <a:rPr lang="en-US" altLang="ja-JP" sz="900" dirty="0">
                <a:solidFill>
                  <a:srgbClr val="000000"/>
                </a:solidFill>
                <a:latin typeface="Open Sans" panose="020B0606030504020204" pitchFamily="34" charset="0"/>
              </a:rPr>
              <a:t> $</a:t>
            </a:r>
            <a:r>
              <a:rPr lang="en-US" altLang="ja-JP" sz="900" dirty="0" err="1">
                <a:solidFill>
                  <a:srgbClr val="000000"/>
                </a:solidFill>
                <a:latin typeface="Open Sans" panose="020B0606030504020204" pitchFamily="34" charset="0"/>
              </a:rPr>
              <a:t>selector_set</a:t>
            </a:r>
            <a:r>
              <a:rPr lang="en-US" altLang="ja-JP" sz="900" dirty="0">
                <a:solidFill>
                  <a:srgbClr val="000000"/>
                </a:solidFill>
                <a:latin typeface="Open Sans" panose="020B0606030504020204" pitchFamily="34" charset="0"/>
              </a:rPr>
              <a:t> -</a:t>
            </a:r>
            <a:r>
              <a:rPr lang="en-US" altLang="ja-JP" sz="900" dirty="0" err="1">
                <a:solidFill>
                  <a:srgbClr val="000000"/>
                </a:solidFill>
                <a:latin typeface="Open Sans" panose="020B0606030504020204" pitchFamily="34" charset="0"/>
              </a:rPr>
              <a:t>ValueSet</a:t>
            </a:r>
            <a:r>
              <a:rPr lang="en-US" altLang="ja-JP" sz="900" dirty="0">
                <a:solidFill>
                  <a:srgbClr val="000000"/>
                </a:solidFill>
                <a:latin typeface="Open Sans" panose="020B0606030504020204" pitchFamily="34" charset="0"/>
              </a:rPr>
              <a:t> $</a:t>
            </a:r>
            <a:r>
              <a:rPr lang="en-US" altLang="ja-JP" sz="900" dirty="0" err="1">
                <a:solidFill>
                  <a:srgbClr val="000000"/>
                </a:solidFill>
                <a:latin typeface="Open Sans" panose="020B0606030504020204" pitchFamily="34" charset="0"/>
              </a:rPr>
              <a:t>value_set</a:t>
            </a:r>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 Only remove listeners that are run over HTTPS</a:t>
            </a:r>
          </a:p>
          <a:p>
            <a:r>
              <a:rPr lang="en-US" altLang="ja-JP" sz="900" dirty="0">
                <a:solidFill>
                  <a:srgbClr val="000000"/>
                </a:solidFill>
                <a:latin typeface="Open Sans" panose="020B0606030504020204" pitchFamily="34" charset="0"/>
              </a:rPr>
              <a:t>Get-</a:t>
            </a:r>
            <a:r>
              <a:rPr lang="en-US" altLang="ja-JP" sz="900" dirty="0" err="1">
                <a:solidFill>
                  <a:srgbClr val="000000"/>
                </a:solidFill>
                <a:latin typeface="Open Sans" panose="020B0606030504020204" pitchFamily="34" charset="0"/>
              </a:rPr>
              <a:t>ChildItem</a:t>
            </a:r>
            <a:r>
              <a:rPr lang="en-US" altLang="ja-JP" sz="900" dirty="0">
                <a:solidFill>
                  <a:srgbClr val="000000"/>
                </a:solidFill>
                <a:latin typeface="Open Sans" panose="020B0606030504020204" pitchFamily="34" charset="0"/>
              </a:rPr>
              <a:t> -Path </a:t>
            </a:r>
            <a:r>
              <a:rPr lang="en-US" altLang="ja-JP" sz="900" dirty="0" err="1">
                <a:solidFill>
                  <a:srgbClr val="000000"/>
                </a:solidFill>
                <a:latin typeface="Open Sans" panose="020B0606030504020204" pitchFamily="34" charset="0"/>
              </a:rPr>
              <a:t>WSMan</a:t>
            </a:r>
            <a:r>
              <a:rPr lang="en-US" altLang="ja-JP" sz="900" dirty="0">
                <a:solidFill>
                  <a:srgbClr val="000000"/>
                </a:solidFill>
                <a:latin typeface="Open Sans" panose="020B0606030504020204" pitchFamily="34" charset="0"/>
              </a:rPr>
              <a:t>:\localhost\Listener | Where-Object { $_.Keys -contains "Transport=HTTPS" } | Remove-Item -</a:t>
            </a:r>
            <a:r>
              <a:rPr lang="en-US" altLang="ja-JP" sz="900" dirty="0" err="1">
                <a:solidFill>
                  <a:srgbClr val="000000"/>
                </a:solidFill>
                <a:latin typeface="Open Sans" panose="020B0606030504020204" pitchFamily="34" charset="0"/>
              </a:rPr>
              <a:t>Recurse</a:t>
            </a:r>
            <a:r>
              <a:rPr lang="en-US" altLang="ja-JP" sz="900" dirty="0">
                <a:solidFill>
                  <a:srgbClr val="000000"/>
                </a:solidFill>
                <a:latin typeface="Open Sans" panose="020B0606030504020204" pitchFamily="34" charset="0"/>
              </a:rPr>
              <a:t> -Force</a:t>
            </a:r>
            <a:endParaRPr lang="en-US" altLang="ja-JP" sz="900" b="0" i="0" dirty="0">
              <a:solidFill>
                <a:srgbClr val="000000"/>
              </a:solidFill>
              <a:effectLst/>
              <a:latin typeface="Open Sans" panose="020B0606030504020204" pitchFamily="34" charset="0"/>
            </a:endParaRP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11</a:t>
            </a:r>
            <a:r>
              <a:rPr lang="en-US" altLang="ja-JP" sz="900" b="0" i="0" dirty="0">
                <a:solidFill>
                  <a:srgbClr val="000000"/>
                </a:solidFill>
                <a:effectLst/>
                <a:latin typeface="Open Sans" panose="020B0606030504020204" pitchFamily="34" charset="0"/>
              </a:rPr>
              <a:t>. ## enable python38</a:t>
            </a:r>
          </a:p>
          <a:p>
            <a:r>
              <a:rPr lang="en-US" altLang="ja-JP" sz="900" b="0" i="0" dirty="0">
                <a:solidFill>
                  <a:srgbClr val="000000"/>
                </a:solidFill>
                <a:effectLst/>
                <a:latin typeface="Open Sans" panose="020B0606030504020204" pitchFamily="34" charset="0"/>
                <a:hlinkClick r:id="rId3"/>
              </a:rPr>
              <a:t>https://tweenpath.net/upgrade-python-2-7-3-6-installing-pip-centos-7/</a:t>
            </a:r>
            <a:endParaRPr lang="en-US" altLang="ja-JP" sz="900" b="0" i="0" dirty="0">
              <a:solidFill>
                <a:srgbClr val="000000"/>
              </a:solidFill>
              <a:effectLst/>
              <a:latin typeface="Open Sans" panose="020B0606030504020204" pitchFamily="34" charset="0"/>
            </a:endParaRPr>
          </a:p>
          <a:p>
            <a:endParaRPr lang="en-US" altLang="ja-JP" sz="900" dirty="0">
              <a:solidFill>
                <a:srgbClr val="000000"/>
              </a:solidFill>
              <a:latin typeface="Open Sans" panose="020B0606030504020204" pitchFamily="34" charset="0"/>
            </a:endParaRPr>
          </a:p>
          <a:p>
            <a:r>
              <a:rPr lang="en-US" altLang="ja-JP" sz="900" b="0" i="0" dirty="0" err="1">
                <a:solidFill>
                  <a:srgbClr val="000000"/>
                </a:solidFill>
                <a:effectLst/>
                <a:latin typeface="Open Sans" panose="020B0606030504020204" pitchFamily="34" charset="0"/>
              </a:rPr>
              <a:t>sudo</a:t>
            </a:r>
            <a:r>
              <a:rPr lang="en-US" altLang="ja-JP" sz="900" b="0" i="0" dirty="0">
                <a:solidFill>
                  <a:srgbClr val="000000"/>
                </a:solidFill>
                <a:effectLst/>
                <a:latin typeface="Open Sans" panose="020B0606030504020204" pitchFamily="34" charset="0"/>
              </a:rPr>
              <a:t> yum install centos-release-</a:t>
            </a:r>
            <a:r>
              <a:rPr lang="en-US" altLang="ja-JP" sz="900" b="0" i="0" dirty="0" err="1">
                <a:solidFill>
                  <a:srgbClr val="000000"/>
                </a:solidFill>
                <a:effectLst/>
                <a:latin typeface="Open Sans" panose="020B0606030504020204" pitchFamily="34" charset="0"/>
              </a:rPr>
              <a:t>scl</a:t>
            </a:r>
            <a:endParaRPr lang="en-US" altLang="ja-JP" sz="900" b="0" i="0" dirty="0">
              <a:solidFill>
                <a:srgbClr val="000000"/>
              </a:solidFill>
              <a:effectLst/>
              <a:latin typeface="Open Sans" panose="020B0606030504020204" pitchFamily="34" charset="0"/>
            </a:endParaRPr>
          </a:p>
          <a:p>
            <a:r>
              <a:rPr lang="en-US" altLang="ja-JP" sz="900" b="0" i="0" dirty="0" err="1">
                <a:solidFill>
                  <a:srgbClr val="000000"/>
                </a:solidFill>
                <a:effectLst/>
                <a:latin typeface="Open Sans" panose="020B0606030504020204" pitchFamily="34" charset="0"/>
              </a:rPr>
              <a:t>sudo</a:t>
            </a:r>
            <a:r>
              <a:rPr lang="en-US" altLang="ja-JP" sz="900" b="0" i="0" dirty="0">
                <a:solidFill>
                  <a:srgbClr val="000000"/>
                </a:solidFill>
                <a:effectLst/>
                <a:latin typeface="Open Sans" panose="020B0606030504020204" pitchFamily="34" charset="0"/>
              </a:rPr>
              <a:t> yum install rh-python38</a:t>
            </a:r>
          </a:p>
          <a:p>
            <a:r>
              <a:rPr lang="en-US" altLang="ja-JP" sz="900" b="1" i="0" dirty="0" err="1">
                <a:solidFill>
                  <a:srgbClr val="000000"/>
                </a:solidFill>
                <a:effectLst/>
                <a:latin typeface="Open Sans" panose="020B0606030504020204" pitchFamily="34" charset="0"/>
              </a:rPr>
              <a:t>scl</a:t>
            </a:r>
            <a:r>
              <a:rPr lang="en-US" altLang="ja-JP" sz="900" b="1" i="0" dirty="0">
                <a:solidFill>
                  <a:srgbClr val="000000"/>
                </a:solidFill>
                <a:effectLst/>
                <a:latin typeface="Open Sans" panose="020B0606030504020204" pitchFamily="34" charset="0"/>
              </a:rPr>
              <a:t> enable rh-python38 bash</a:t>
            </a:r>
            <a:endParaRPr lang="en-US" altLang="ja-JP" sz="900" i="0" dirty="0">
              <a:solidFill>
                <a:srgbClr val="000000"/>
              </a:solidFill>
              <a:effectLst/>
              <a:latin typeface="Open Sans" panose="020B0606030504020204" pitchFamily="34" charset="0"/>
            </a:endParaRPr>
          </a:p>
          <a:p>
            <a:r>
              <a:rPr lang="en-US" altLang="ja-JP" sz="900" i="0" dirty="0">
                <a:solidFill>
                  <a:srgbClr val="000000"/>
                </a:solidFill>
                <a:effectLst/>
                <a:latin typeface="Open Sans" panose="020B0606030504020204" pitchFamily="34" charset="0"/>
              </a:rPr>
              <a:t>python --version</a:t>
            </a:r>
          </a:p>
          <a:p>
            <a:r>
              <a:rPr lang="en-US" altLang="ja-JP" sz="900" i="0" dirty="0">
                <a:solidFill>
                  <a:srgbClr val="000000"/>
                </a:solidFill>
                <a:effectLst/>
                <a:latin typeface="Open Sans" panose="020B0606030504020204" pitchFamily="34" charset="0"/>
              </a:rPr>
              <a:t>Python 3.8.11</a:t>
            </a:r>
          </a:p>
          <a:p>
            <a:endParaRPr lang="en-US" altLang="ja-JP" sz="900" dirty="0">
              <a:solidFill>
                <a:srgbClr val="000000"/>
              </a:solidFill>
              <a:latin typeface="Open Sans" panose="020B0606030504020204" pitchFamily="34" charset="0"/>
            </a:endParaRPr>
          </a:p>
          <a:p>
            <a:r>
              <a:rPr lang="en-US" altLang="ja-JP" sz="900" i="0" dirty="0">
                <a:solidFill>
                  <a:srgbClr val="000000"/>
                </a:solidFill>
                <a:effectLst/>
                <a:latin typeface="Open Sans" panose="020B0606030504020204" pitchFamily="34" charset="0"/>
              </a:rPr>
              <a:t>12. ## Test if python can find </a:t>
            </a:r>
            <a:r>
              <a:rPr lang="en-US" altLang="ja-JP" sz="900" i="0" dirty="0" err="1">
                <a:solidFill>
                  <a:srgbClr val="000000"/>
                </a:solidFill>
                <a:effectLst/>
                <a:latin typeface="Open Sans" panose="020B0606030504020204" pitchFamily="34" charset="0"/>
              </a:rPr>
              <a:t>winrm</a:t>
            </a:r>
            <a:r>
              <a:rPr lang="en-US" altLang="ja-JP" sz="900" i="0" dirty="0">
                <a:solidFill>
                  <a:srgbClr val="000000"/>
                </a:solidFill>
                <a:effectLst/>
                <a:latin typeface="Open Sans" panose="020B0606030504020204" pitchFamily="34" charset="0"/>
              </a:rPr>
              <a:t> module:</a:t>
            </a:r>
          </a:p>
          <a:p>
            <a:r>
              <a:rPr lang="en-US" altLang="ja-JP" sz="900" i="0" dirty="0">
                <a:solidFill>
                  <a:srgbClr val="000000"/>
                </a:solidFill>
                <a:effectLst/>
                <a:latin typeface="Open Sans" panose="020B0606030504020204" pitchFamily="34" charset="0"/>
              </a:rPr>
              <a:t>(In Linux server)</a:t>
            </a:r>
          </a:p>
          <a:p>
            <a:r>
              <a:rPr lang="en-US" altLang="ja-JP" sz="900" dirty="0">
                <a:solidFill>
                  <a:srgbClr val="000000"/>
                </a:solidFill>
                <a:latin typeface="Open Sans" panose="020B0606030504020204" pitchFamily="34" charset="0"/>
              </a:rPr>
              <a:t>python</a:t>
            </a:r>
            <a:endParaRPr lang="en-US" altLang="ja-JP" sz="900" i="0" dirty="0">
              <a:solidFill>
                <a:srgbClr val="000000"/>
              </a:solidFill>
              <a:effectLst/>
              <a:latin typeface="Open Sans" panose="020B0606030504020204" pitchFamily="34" charset="0"/>
            </a:endParaRPr>
          </a:p>
          <a:p>
            <a:r>
              <a:rPr lang="en-US" altLang="ja-JP" sz="900" i="0" dirty="0">
                <a:solidFill>
                  <a:srgbClr val="000000"/>
                </a:solidFill>
                <a:effectLst/>
                <a:latin typeface="Open Sans" panose="020B0606030504020204" pitchFamily="34" charset="0"/>
              </a:rPr>
              <a:t>&gt;&gt;import </a:t>
            </a:r>
            <a:r>
              <a:rPr lang="en-US" altLang="ja-JP" sz="900" i="0" dirty="0" err="1">
                <a:solidFill>
                  <a:srgbClr val="000000"/>
                </a:solidFill>
                <a:effectLst/>
                <a:latin typeface="Open Sans" panose="020B0606030504020204" pitchFamily="34" charset="0"/>
              </a:rPr>
              <a:t>winrm</a:t>
            </a:r>
            <a:endParaRPr lang="en-US" altLang="ja-JP" sz="900" i="0" dirty="0">
              <a:solidFill>
                <a:srgbClr val="000000"/>
              </a:solidFill>
              <a:effectLst/>
              <a:latin typeface="Open Sans" panose="020B0606030504020204" pitchFamily="34" charset="0"/>
            </a:endParaRPr>
          </a:p>
          <a:p>
            <a:endParaRPr lang="en-US" altLang="ja-JP" sz="900" i="0" dirty="0">
              <a:solidFill>
                <a:srgbClr val="000000"/>
              </a:solidFill>
              <a:effectLst/>
              <a:latin typeface="Open Sans" panose="020B0606030504020204" pitchFamily="34" charset="0"/>
            </a:endParaRPr>
          </a:p>
          <a:p>
            <a:r>
              <a:rPr lang="en-US" altLang="ja-JP" sz="900" i="0" dirty="0">
                <a:solidFill>
                  <a:srgbClr val="000000"/>
                </a:solidFill>
                <a:effectLst/>
                <a:latin typeface="Open Sans" panose="020B0606030504020204" pitchFamily="34" charset="0"/>
              </a:rPr>
              <a:t>s = </a:t>
            </a:r>
            <a:r>
              <a:rPr lang="en-US" altLang="ja-JP" sz="900" i="0" dirty="0" err="1">
                <a:solidFill>
                  <a:srgbClr val="000000"/>
                </a:solidFill>
                <a:effectLst/>
                <a:latin typeface="Open Sans" panose="020B0606030504020204" pitchFamily="34" charset="0"/>
              </a:rPr>
              <a:t>winrm.Session</a:t>
            </a:r>
            <a:r>
              <a:rPr lang="en-US" altLang="ja-JP" sz="900" i="0" dirty="0">
                <a:solidFill>
                  <a:srgbClr val="000000"/>
                </a:solidFill>
                <a:effectLst/>
                <a:latin typeface="Open Sans" panose="020B0606030504020204" pitchFamily="34" charset="0"/>
              </a:rPr>
              <a:t>('192.168.100.194:5985', auth=('</a:t>
            </a:r>
            <a:r>
              <a:rPr lang="en-US" altLang="ja-JP" sz="900" i="0" dirty="0" err="1">
                <a:solidFill>
                  <a:srgbClr val="000000"/>
                </a:solidFill>
                <a:effectLst/>
                <a:latin typeface="Open Sans" panose="020B0606030504020204" pitchFamily="34" charset="0"/>
              </a:rPr>
              <a:t>systemi</a:t>
            </a:r>
            <a:r>
              <a:rPr lang="en-US" altLang="ja-JP" sz="900" i="0" dirty="0">
                <a:solidFill>
                  <a:srgbClr val="000000"/>
                </a:solidFill>
                <a:effectLst/>
                <a:latin typeface="Open Sans" panose="020B0606030504020204" pitchFamily="34" charset="0"/>
              </a:rPr>
              <a:t>', </a:t>
            </a:r>
            <a:r>
              <a:rPr lang="en-US" altLang="ja-JP" sz="900" dirty="0">
                <a:solidFill>
                  <a:srgbClr val="000000"/>
                </a:solidFill>
                <a:latin typeface="Open Sans" panose="020B0606030504020204" pitchFamily="34" charset="0"/>
              </a:rPr>
              <a:t>‘</a:t>
            </a:r>
            <a:r>
              <a:rPr lang="en-US" altLang="ja-JP" sz="900" i="0" dirty="0" err="1">
                <a:solidFill>
                  <a:srgbClr val="000000"/>
                </a:solidFill>
                <a:effectLst/>
                <a:latin typeface="Open Sans" panose="020B0606030504020204" pitchFamily="34" charset="0"/>
              </a:rPr>
              <a:t>systemi</a:t>
            </a:r>
            <a:r>
              <a:rPr lang="en-US" altLang="ja-JP" sz="900" i="0" dirty="0">
                <a:solidFill>
                  <a:srgbClr val="000000"/>
                </a:solidFill>
                <a:effectLst/>
                <a:latin typeface="Open Sans" panose="020B0606030504020204" pitchFamily="34" charset="0"/>
              </a:rPr>
              <a:t>’))</a:t>
            </a:r>
          </a:p>
          <a:p>
            <a:r>
              <a:rPr lang="en-US" altLang="ja-JP" sz="900" i="0" dirty="0">
                <a:solidFill>
                  <a:srgbClr val="000000"/>
                </a:solidFill>
                <a:effectLst/>
                <a:latin typeface="Open Sans" panose="020B0606030504020204" pitchFamily="34" charset="0"/>
              </a:rPr>
              <a:t>r = </a:t>
            </a:r>
            <a:r>
              <a:rPr lang="en-US" altLang="ja-JP" sz="900" i="0" dirty="0" err="1">
                <a:solidFill>
                  <a:srgbClr val="000000"/>
                </a:solidFill>
                <a:effectLst/>
                <a:latin typeface="Open Sans" panose="020B0606030504020204" pitchFamily="34" charset="0"/>
              </a:rPr>
              <a:t>s.run_cmd</a:t>
            </a:r>
            <a:r>
              <a:rPr lang="en-US" altLang="ja-JP" sz="900" i="0" dirty="0">
                <a:solidFill>
                  <a:srgbClr val="000000"/>
                </a:solidFill>
                <a:effectLst/>
                <a:latin typeface="Open Sans" panose="020B0606030504020204" pitchFamily="34" charset="0"/>
              </a:rPr>
              <a:t>('ipconfig', ['/all'])</a:t>
            </a:r>
          </a:p>
          <a:p>
            <a:endParaRPr lang="en-US" altLang="ja-JP" sz="900" i="0" dirty="0">
              <a:solidFill>
                <a:srgbClr val="000000"/>
              </a:solidFill>
              <a:effectLst/>
              <a:latin typeface="Open Sans" panose="020B0606030504020204" pitchFamily="34" charset="0"/>
            </a:endParaRPr>
          </a:p>
          <a:p>
            <a:r>
              <a:rPr lang="en-US" altLang="ja-JP" sz="900" i="0" dirty="0">
                <a:solidFill>
                  <a:srgbClr val="000000"/>
                </a:solidFill>
                <a:effectLst/>
                <a:latin typeface="Open Sans" panose="020B0606030504020204" pitchFamily="34" charset="0"/>
              </a:rPr>
              <a:t>print(</a:t>
            </a:r>
            <a:r>
              <a:rPr lang="en-US" altLang="ja-JP" sz="900" i="0" dirty="0" err="1">
                <a:solidFill>
                  <a:srgbClr val="000000"/>
                </a:solidFill>
                <a:effectLst/>
                <a:latin typeface="Open Sans" panose="020B0606030504020204" pitchFamily="34" charset="0"/>
              </a:rPr>
              <a:t>r.status_code</a:t>
            </a:r>
            <a:r>
              <a:rPr lang="en-US" altLang="ja-JP" sz="900" i="0" dirty="0">
                <a:solidFill>
                  <a:srgbClr val="000000"/>
                </a:solidFill>
                <a:effectLst/>
                <a:latin typeface="Open Sans" panose="020B0606030504020204" pitchFamily="34" charset="0"/>
              </a:rPr>
              <a:t>)</a:t>
            </a:r>
          </a:p>
          <a:p>
            <a:r>
              <a:rPr lang="en-US" altLang="ja-JP" sz="900" i="0" dirty="0">
                <a:solidFill>
                  <a:srgbClr val="000000"/>
                </a:solidFill>
                <a:effectLst/>
                <a:latin typeface="Open Sans" panose="020B0606030504020204" pitchFamily="34" charset="0"/>
              </a:rPr>
              <a:t>print(</a:t>
            </a:r>
            <a:r>
              <a:rPr lang="en-US" altLang="ja-JP" sz="900" i="0" dirty="0" err="1">
                <a:solidFill>
                  <a:srgbClr val="000000"/>
                </a:solidFill>
                <a:effectLst/>
                <a:latin typeface="Open Sans" panose="020B0606030504020204" pitchFamily="34" charset="0"/>
              </a:rPr>
              <a:t>r.std_out.splitlines</a:t>
            </a:r>
            <a:r>
              <a:rPr lang="en-US" altLang="ja-JP" sz="900" i="0" dirty="0">
                <a:solidFill>
                  <a:srgbClr val="000000"/>
                </a:solidFill>
                <a:effectLst/>
                <a:latin typeface="Open Sans" panose="020B0606030504020204" pitchFamily="34" charset="0"/>
              </a:rPr>
              <a:t>(True))</a:t>
            </a:r>
          </a:p>
          <a:p>
            <a:endParaRPr lang="en-US" altLang="ja-JP" sz="900" dirty="0">
              <a:solidFill>
                <a:srgbClr val="000000"/>
              </a:solidFill>
              <a:latin typeface="Open Sans" panose="020B0606030504020204" pitchFamily="34" charset="0"/>
            </a:endParaRPr>
          </a:p>
          <a:p>
            <a:r>
              <a:rPr lang="en-US" altLang="ja-JP" sz="900" i="0" dirty="0">
                <a:solidFill>
                  <a:srgbClr val="000000"/>
                </a:solidFill>
                <a:effectLst/>
                <a:latin typeface="Open Sans" panose="020B0606030504020204" pitchFamily="34" charset="0"/>
              </a:rPr>
              <a:t>13. ## pip upgrade</a:t>
            </a:r>
          </a:p>
          <a:p>
            <a:r>
              <a:rPr lang="en-US" sz="900" i="0" dirty="0">
                <a:solidFill>
                  <a:srgbClr val="000000"/>
                </a:solidFill>
                <a:effectLst/>
                <a:latin typeface="Consolas" panose="020B0609020204030204" pitchFamily="49" charset="0"/>
              </a:rPr>
              <a:t>python -m pip </a:t>
            </a:r>
            <a:r>
              <a:rPr lang="en-US" sz="900" i="0" dirty="0">
                <a:solidFill>
                  <a:srgbClr val="880000"/>
                </a:solidFill>
                <a:effectLst/>
                <a:latin typeface="Consolas" panose="020B0609020204030204" pitchFamily="49" charset="0"/>
              </a:rPr>
              <a:t>–version</a:t>
            </a:r>
            <a:endParaRPr lang="en-US" sz="900" dirty="0">
              <a:solidFill>
                <a:srgbClr val="000000"/>
              </a:solidFill>
              <a:latin typeface="Open Sans" panose="020B0606030504020204" pitchFamily="34" charset="0"/>
            </a:endParaRPr>
          </a:p>
          <a:p>
            <a:r>
              <a:rPr lang="en-US" sz="900" i="0" dirty="0">
                <a:solidFill>
                  <a:srgbClr val="000000"/>
                </a:solidFill>
                <a:effectLst/>
                <a:latin typeface="Consolas" panose="020B0609020204030204" pitchFamily="49" charset="0"/>
              </a:rPr>
              <a:t>python -m pip </a:t>
            </a:r>
            <a:r>
              <a:rPr lang="en-US" sz="900" i="0" dirty="0">
                <a:solidFill>
                  <a:srgbClr val="000088"/>
                </a:solidFill>
                <a:effectLst/>
                <a:latin typeface="Consolas" panose="020B0609020204030204" pitchFamily="49" charset="0"/>
              </a:rPr>
              <a:t>install</a:t>
            </a:r>
            <a:r>
              <a:rPr lang="en-US" sz="900" i="0" dirty="0">
                <a:solidFill>
                  <a:srgbClr val="000000"/>
                </a:solidFill>
                <a:effectLst/>
                <a:latin typeface="Consolas" panose="020B0609020204030204" pitchFamily="49" charset="0"/>
              </a:rPr>
              <a:t> </a:t>
            </a:r>
            <a:r>
              <a:rPr lang="en-US" sz="900" i="0" dirty="0">
                <a:solidFill>
                  <a:srgbClr val="880000"/>
                </a:solidFill>
                <a:effectLst/>
                <a:latin typeface="Consolas" panose="020B0609020204030204" pitchFamily="49" charset="0"/>
              </a:rPr>
              <a:t>--upgrade pip</a:t>
            </a:r>
          </a:p>
          <a:p>
            <a:r>
              <a:rPr lang="en-US" altLang="ja-JP" sz="900" i="0" dirty="0">
                <a:solidFill>
                  <a:srgbClr val="000000"/>
                </a:solidFill>
                <a:effectLst/>
                <a:latin typeface="Open Sans" panose="020B0606030504020204" pitchFamily="34" charset="0"/>
              </a:rPr>
              <a:t>Try to run pip via desired python binary as a module -m pip:</a:t>
            </a:r>
          </a:p>
          <a:p>
            <a:r>
              <a:rPr lang="en-US" altLang="ja-JP" sz="900" i="0" dirty="0">
                <a:solidFill>
                  <a:srgbClr val="000000"/>
                </a:solidFill>
                <a:effectLst/>
                <a:latin typeface="Open Sans" panose="020B0606030504020204" pitchFamily="34" charset="0"/>
              </a:rPr>
              <a:t>python3 -m pip install --user --ignore-installed </a:t>
            </a:r>
            <a:r>
              <a:rPr lang="en-US" altLang="ja-JP" sz="900" i="0" dirty="0" err="1">
                <a:solidFill>
                  <a:srgbClr val="000000"/>
                </a:solidFill>
                <a:effectLst/>
                <a:latin typeface="Open Sans" panose="020B0606030504020204" pitchFamily="34" charset="0"/>
              </a:rPr>
              <a:t>pywinrm</a:t>
            </a:r>
            <a:endParaRPr lang="en-US" altLang="ja-JP" sz="900" i="0" dirty="0">
              <a:solidFill>
                <a:srgbClr val="000000"/>
              </a:solidFill>
              <a:effectLst/>
              <a:latin typeface="Open Sans" panose="020B0606030504020204" pitchFamily="34" charset="0"/>
            </a:endParaRPr>
          </a:p>
          <a:p>
            <a:endParaRPr lang="en-US" altLang="ja-JP" sz="900" i="0" dirty="0">
              <a:solidFill>
                <a:srgbClr val="000000"/>
              </a:solidFill>
              <a:effectLst/>
              <a:latin typeface="Open Sans" panose="020B0606030504020204" pitchFamily="34" charset="0"/>
            </a:endParaRPr>
          </a:p>
          <a:p>
            <a:r>
              <a:rPr lang="en-US" sz="900" i="0" dirty="0">
                <a:solidFill>
                  <a:schemeClr val="tx1">
                    <a:lumMod val="50000"/>
                  </a:schemeClr>
                </a:solidFill>
                <a:effectLst/>
                <a:latin typeface="Hack"/>
              </a:rPr>
              <a:t>13. ## Test </a:t>
            </a:r>
            <a:r>
              <a:rPr lang="en-US" sz="900" i="0" dirty="0" err="1">
                <a:solidFill>
                  <a:schemeClr val="tx1">
                    <a:lumMod val="50000"/>
                  </a:schemeClr>
                </a:solidFill>
                <a:effectLst/>
                <a:latin typeface="Hack"/>
              </a:rPr>
              <a:t>winrm</a:t>
            </a:r>
            <a:r>
              <a:rPr lang="en-US" sz="900" i="0" dirty="0">
                <a:solidFill>
                  <a:schemeClr val="tx1">
                    <a:lumMod val="50000"/>
                  </a:schemeClr>
                </a:solidFill>
                <a:effectLst/>
                <a:latin typeface="Hack"/>
              </a:rPr>
              <a:t> from Linux</a:t>
            </a:r>
          </a:p>
          <a:p>
            <a:r>
              <a:rPr lang="en-US" sz="900" dirty="0">
                <a:solidFill>
                  <a:schemeClr val="tx1">
                    <a:lumMod val="50000"/>
                  </a:schemeClr>
                </a:solidFill>
                <a:latin typeface="Hack"/>
              </a:rPr>
              <a:t>i</a:t>
            </a:r>
            <a:r>
              <a:rPr lang="en-US" sz="900" i="0" dirty="0">
                <a:solidFill>
                  <a:schemeClr val="tx1">
                    <a:lumMod val="50000"/>
                  </a:schemeClr>
                </a:solidFill>
                <a:effectLst/>
                <a:latin typeface="Hack"/>
              </a:rPr>
              <a:t>mport </a:t>
            </a:r>
            <a:r>
              <a:rPr lang="en-US" sz="900" i="0" dirty="0" err="1">
                <a:solidFill>
                  <a:schemeClr val="tx1">
                    <a:lumMod val="50000"/>
                  </a:schemeClr>
                </a:solidFill>
                <a:effectLst/>
                <a:latin typeface="Hack"/>
              </a:rPr>
              <a:t>winrm</a:t>
            </a:r>
            <a:endParaRPr lang="en-US" sz="900" i="0" dirty="0">
              <a:solidFill>
                <a:schemeClr val="tx1">
                  <a:lumMod val="50000"/>
                </a:schemeClr>
              </a:solidFill>
              <a:effectLst/>
              <a:latin typeface="Hack"/>
            </a:endParaRPr>
          </a:p>
          <a:p>
            <a:r>
              <a:rPr lang="en-US" sz="900" i="0" dirty="0">
                <a:solidFill>
                  <a:schemeClr val="tx1">
                    <a:lumMod val="50000"/>
                  </a:schemeClr>
                </a:solidFill>
                <a:effectLst/>
                <a:latin typeface="Hack"/>
              </a:rPr>
              <a:t>session = </a:t>
            </a:r>
            <a:r>
              <a:rPr lang="en-US" sz="900" i="0" dirty="0" err="1">
                <a:solidFill>
                  <a:schemeClr val="tx1">
                    <a:lumMod val="50000"/>
                  </a:schemeClr>
                </a:solidFill>
                <a:effectLst/>
                <a:latin typeface="Hack"/>
              </a:rPr>
              <a:t>winrm.Session</a:t>
            </a:r>
            <a:r>
              <a:rPr lang="en-US" sz="900" i="0" dirty="0">
                <a:solidFill>
                  <a:schemeClr val="tx1">
                    <a:lumMod val="50000"/>
                  </a:schemeClr>
                </a:solidFill>
                <a:effectLst/>
                <a:latin typeface="Hack"/>
              </a:rPr>
              <a:t>(‘&lt;</a:t>
            </a:r>
            <a:r>
              <a:rPr lang="en-US" sz="900" i="0" dirty="0" err="1">
                <a:solidFill>
                  <a:schemeClr val="tx1">
                    <a:lumMod val="50000"/>
                  </a:schemeClr>
                </a:solidFill>
                <a:effectLst/>
                <a:latin typeface="Hack"/>
              </a:rPr>
              <a:t>IPorHost</a:t>
            </a:r>
            <a:r>
              <a:rPr lang="en-US" sz="900" i="0" dirty="0">
                <a:solidFill>
                  <a:schemeClr val="tx1">
                    <a:lumMod val="50000"/>
                  </a:schemeClr>
                </a:solidFill>
                <a:effectLst/>
                <a:latin typeface="Hack"/>
              </a:rPr>
              <a:t>&gt;’, auth=(‘administrator</a:t>
            </a:r>
            <a:r>
              <a:rPr lang="en-US" sz="900" dirty="0">
                <a:solidFill>
                  <a:schemeClr val="tx1">
                    <a:lumMod val="50000"/>
                  </a:schemeClr>
                </a:solidFill>
                <a:latin typeface="Hack"/>
              </a:rPr>
              <a:t>’</a:t>
            </a:r>
            <a:r>
              <a:rPr lang="en-US" sz="900" i="0" dirty="0">
                <a:solidFill>
                  <a:schemeClr val="tx1">
                    <a:lumMod val="50000"/>
                  </a:schemeClr>
                </a:solidFill>
                <a:effectLst/>
                <a:latin typeface="Hack"/>
              </a:rPr>
              <a:t>,’&lt;password here&gt;’))</a:t>
            </a:r>
            <a:endParaRPr lang="en-US" altLang="ja-JP" sz="900" dirty="0">
              <a:solidFill>
                <a:schemeClr val="tx1">
                  <a:lumMod val="50000"/>
                </a:schemeClr>
              </a:solidFill>
              <a:latin typeface="Open Sans" panose="020B0606030504020204" pitchFamily="34" charset="0"/>
            </a:endParaRPr>
          </a:p>
          <a:p>
            <a:r>
              <a:rPr lang="en-US" sz="900" i="0" dirty="0">
                <a:solidFill>
                  <a:schemeClr val="tx1">
                    <a:lumMod val="50000"/>
                  </a:schemeClr>
                </a:solidFill>
                <a:effectLst/>
                <a:latin typeface="Hack"/>
              </a:rPr>
              <a:t>result = </a:t>
            </a:r>
            <a:r>
              <a:rPr lang="en-US" sz="900" i="0" dirty="0" err="1">
                <a:solidFill>
                  <a:schemeClr val="tx1">
                    <a:lumMod val="50000"/>
                  </a:schemeClr>
                </a:solidFill>
                <a:effectLst/>
                <a:latin typeface="Hack"/>
              </a:rPr>
              <a:t>session.run_ps</a:t>
            </a:r>
            <a:r>
              <a:rPr lang="en-US" sz="900" i="0" dirty="0">
                <a:solidFill>
                  <a:schemeClr val="tx1">
                    <a:lumMod val="50000"/>
                  </a:schemeClr>
                </a:solidFill>
                <a:effectLst/>
                <a:latin typeface="Hack"/>
              </a:rPr>
              <a:t>("hostname")</a:t>
            </a:r>
          </a:p>
          <a:p>
            <a:r>
              <a:rPr lang="en-US" altLang="ja-JP" sz="900" dirty="0">
                <a:solidFill>
                  <a:schemeClr val="tx1">
                    <a:lumMod val="50000"/>
                  </a:schemeClr>
                </a:solidFill>
                <a:latin typeface="Hack"/>
              </a:rPr>
              <a:t>print(</a:t>
            </a:r>
            <a:r>
              <a:rPr lang="en-US" altLang="ja-JP" sz="900" dirty="0" err="1">
                <a:solidFill>
                  <a:schemeClr val="tx1">
                    <a:lumMod val="50000"/>
                  </a:schemeClr>
                </a:solidFill>
                <a:latin typeface="Hack"/>
              </a:rPr>
              <a:t>result.std_out</a:t>
            </a:r>
            <a:r>
              <a:rPr lang="en-US" altLang="ja-JP" sz="900" dirty="0">
                <a:solidFill>
                  <a:schemeClr val="tx1">
                    <a:lumMod val="50000"/>
                  </a:schemeClr>
                </a:solidFill>
                <a:latin typeface="Hack"/>
              </a:rPr>
              <a:t>)</a:t>
            </a:r>
          </a:p>
          <a:p>
            <a:endParaRPr lang="en-US" altLang="ja-JP" sz="900" dirty="0">
              <a:solidFill>
                <a:schemeClr val="tx1">
                  <a:lumMod val="50000"/>
                </a:schemeClr>
              </a:solidFill>
              <a:latin typeface="Hack"/>
            </a:endParaRPr>
          </a:p>
          <a:p>
            <a:r>
              <a:rPr lang="en-US" sz="900" dirty="0">
                <a:solidFill>
                  <a:schemeClr val="tx1">
                    <a:lumMod val="50000"/>
                  </a:schemeClr>
                </a:solidFill>
                <a:latin typeface="Hack"/>
              </a:rPr>
              <a:t>i</a:t>
            </a:r>
            <a:r>
              <a:rPr lang="en-US" sz="900" i="0" dirty="0">
                <a:solidFill>
                  <a:schemeClr val="tx1">
                    <a:lumMod val="50000"/>
                  </a:schemeClr>
                </a:solidFill>
                <a:effectLst/>
                <a:latin typeface="Hack"/>
              </a:rPr>
              <a:t>mport </a:t>
            </a:r>
            <a:r>
              <a:rPr lang="en-US" sz="900" i="0" dirty="0" err="1">
                <a:solidFill>
                  <a:schemeClr val="tx1">
                    <a:lumMod val="50000"/>
                  </a:schemeClr>
                </a:solidFill>
                <a:effectLst/>
                <a:latin typeface="Hack"/>
              </a:rPr>
              <a:t>winrm</a:t>
            </a:r>
            <a:endParaRPr lang="en-US" sz="900" i="0" dirty="0">
              <a:solidFill>
                <a:schemeClr val="tx1">
                  <a:lumMod val="50000"/>
                </a:schemeClr>
              </a:solidFill>
              <a:effectLst/>
              <a:latin typeface="Hack"/>
            </a:endParaRPr>
          </a:p>
          <a:p>
            <a:r>
              <a:rPr lang="en-US" sz="900" i="0" dirty="0">
                <a:solidFill>
                  <a:schemeClr val="tx1">
                    <a:lumMod val="50000"/>
                  </a:schemeClr>
                </a:solidFill>
                <a:effectLst/>
                <a:latin typeface="Hack"/>
              </a:rPr>
              <a:t>session = </a:t>
            </a:r>
            <a:r>
              <a:rPr lang="en-US" sz="900" i="0" dirty="0" err="1">
                <a:solidFill>
                  <a:schemeClr val="tx1">
                    <a:lumMod val="50000"/>
                  </a:schemeClr>
                </a:solidFill>
                <a:effectLst/>
                <a:latin typeface="Hack"/>
              </a:rPr>
              <a:t>winrm.Session</a:t>
            </a:r>
            <a:r>
              <a:rPr lang="en-US" sz="900" i="0" dirty="0">
                <a:solidFill>
                  <a:schemeClr val="tx1">
                    <a:lumMod val="50000"/>
                  </a:schemeClr>
                </a:solidFill>
                <a:effectLst/>
                <a:latin typeface="Hack"/>
              </a:rPr>
              <a:t>(‘192.168.100.194:5985</a:t>
            </a:r>
            <a:r>
              <a:rPr lang="en-US" sz="900" dirty="0">
                <a:solidFill>
                  <a:schemeClr val="tx1">
                    <a:lumMod val="50000"/>
                  </a:schemeClr>
                </a:solidFill>
                <a:latin typeface="Hack"/>
              </a:rPr>
              <a:t>’</a:t>
            </a:r>
            <a:r>
              <a:rPr lang="en-US" sz="900" i="0" dirty="0">
                <a:solidFill>
                  <a:schemeClr val="tx1">
                    <a:lumMod val="50000"/>
                  </a:schemeClr>
                </a:solidFill>
                <a:effectLst/>
                <a:latin typeface="Hack"/>
              </a:rPr>
              <a:t>, auth=(‘</a:t>
            </a:r>
            <a:r>
              <a:rPr lang="en-US" sz="900" i="0" dirty="0" err="1">
                <a:solidFill>
                  <a:schemeClr val="tx1">
                    <a:lumMod val="50000"/>
                  </a:schemeClr>
                </a:solidFill>
                <a:effectLst/>
                <a:latin typeface="Hack"/>
              </a:rPr>
              <a:t>systemi</a:t>
            </a:r>
            <a:r>
              <a:rPr lang="en-US" sz="900" i="0" dirty="0">
                <a:solidFill>
                  <a:schemeClr val="tx1">
                    <a:lumMod val="50000"/>
                  </a:schemeClr>
                </a:solidFill>
                <a:effectLst/>
                <a:latin typeface="Hack"/>
              </a:rPr>
              <a:t>’,’</a:t>
            </a:r>
            <a:r>
              <a:rPr lang="en-US" sz="900" i="0" dirty="0" err="1">
                <a:solidFill>
                  <a:schemeClr val="tx1">
                    <a:lumMod val="50000"/>
                  </a:schemeClr>
                </a:solidFill>
                <a:effectLst/>
                <a:latin typeface="Hack"/>
              </a:rPr>
              <a:t>systemi</a:t>
            </a:r>
            <a:r>
              <a:rPr lang="en-US" sz="900" dirty="0">
                <a:solidFill>
                  <a:schemeClr val="tx1">
                    <a:lumMod val="50000"/>
                  </a:schemeClr>
                </a:solidFill>
                <a:latin typeface="Hack"/>
              </a:rPr>
              <a:t>’</a:t>
            </a:r>
            <a:r>
              <a:rPr lang="en-US" sz="900" i="0" dirty="0">
                <a:solidFill>
                  <a:schemeClr val="tx1">
                    <a:lumMod val="50000"/>
                  </a:schemeClr>
                </a:solidFill>
                <a:effectLst/>
                <a:latin typeface="Hack"/>
              </a:rPr>
              <a:t>))</a:t>
            </a:r>
            <a:endParaRPr lang="en-US" altLang="ja-JP" sz="900" dirty="0">
              <a:solidFill>
                <a:schemeClr val="tx1">
                  <a:lumMod val="50000"/>
                </a:schemeClr>
              </a:solidFill>
              <a:latin typeface="Open Sans" panose="020B0606030504020204" pitchFamily="34" charset="0"/>
            </a:endParaRPr>
          </a:p>
          <a:p>
            <a:r>
              <a:rPr lang="en-US" sz="900" i="0" dirty="0">
                <a:solidFill>
                  <a:schemeClr val="tx1">
                    <a:lumMod val="50000"/>
                  </a:schemeClr>
                </a:solidFill>
                <a:effectLst/>
                <a:latin typeface="Hack"/>
              </a:rPr>
              <a:t>result = </a:t>
            </a:r>
            <a:r>
              <a:rPr lang="en-US" sz="900" i="0" dirty="0" err="1">
                <a:solidFill>
                  <a:schemeClr val="tx1">
                    <a:lumMod val="50000"/>
                  </a:schemeClr>
                </a:solidFill>
                <a:effectLst/>
                <a:latin typeface="Hack"/>
              </a:rPr>
              <a:t>session.run_ps</a:t>
            </a:r>
            <a:r>
              <a:rPr lang="en-US" sz="900" i="0" dirty="0">
                <a:solidFill>
                  <a:schemeClr val="tx1">
                    <a:lumMod val="50000"/>
                  </a:schemeClr>
                </a:solidFill>
                <a:effectLst/>
                <a:latin typeface="Hack"/>
              </a:rPr>
              <a:t>("hostname")</a:t>
            </a:r>
          </a:p>
          <a:p>
            <a:r>
              <a:rPr lang="en-US" altLang="ja-JP" sz="900" dirty="0">
                <a:solidFill>
                  <a:schemeClr val="tx1">
                    <a:lumMod val="50000"/>
                  </a:schemeClr>
                </a:solidFill>
                <a:latin typeface="Hack"/>
              </a:rPr>
              <a:t>print(</a:t>
            </a:r>
            <a:r>
              <a:rPr lang="en-US" altLang="ja-JP" sz="900" dirty="0" err="1">
                <a:solidFill>
                  <a:schemeClr val="tx1">
                    <a:lumMod val="50000"/>
                  </a:schemeClr>
                </a:solidFill>
                <a:latin typeface="Hack"/>
              </a:rPr>
              <a:t>result.std_out</a:t>
            </a:r>
            <a:r>
              <a:rPr lang="en-US" altLang="ja-JP" sz="900" dirty="0">
                <a:solidFill>
                  <a:schemeClr val="tx1">
                    <a:lumMod val="50000"/>
                  </a:schemeClr>
                </a:solidFill>
                <a:latin typeface="Hack"/>
              </a:rPr>
              <a:t>)</a:t>
            </a:r>
          </a:p>
          <a:p>
            <a:endParaRPr lang="en-US" altLang="ja-JP" sz="900" dirty="0">
              <a:solidFill>
                <a:schemeClr val="tx1">
                  <a:lumMod val="50000"/>
                </a:schemeClr>
              </a:solidFill>
              <a:latin typeface="Hack"/>
            </a:endParaRPr>
          </a:p>
          <a:p>
            <a:r>
              <a:rPr lang="en-US" altLang="ja-JP" sz="900" dirty="0">
                <a:solidFill>
                  <a:schemeClr val="tx1">
                    <a:lumMod val="50000"/>
                  </a:schemeClr>
                </a:solidFill>
                <a:latin typeface="Hack"/>
              </a:rPr>
              <a:t>14. ## Win basic </a:t>
            </a:r>
            <a:r>
              <a:rPr lang="ja-JP" altLang="en-US" sz="900" dirty="0">
                <a:solidFill>
                  <a:schemeClr val="tx1">
                    <a:lumMod val="50000"/>
                  </a:schemeClr>
                </a:solidFill>
                <a:latin typeface="Hack"/>
              </a:rPr>
              <a:t>認証</a:t>
            </a:r>
            <a:endParaRPr lang="en-US" altLang="ja-JP" sz="900" dirty="0">
              <a:solidFill>
                <a:schemeClr val="tx1">
                  <a:lumMod val="50000"/>
                </a:schemeClr>
              </a:solidFill>
              <a:latin typeface="Hack"/>
            </a:endParaRP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[win10:vars]</a:t>
            </a:r>
          </a:p>
          <a:p>
            <a:r>
              <a:rPr lang="en-US" altLang="ja-JP" sz="900" dirty="0" err="1">
                <a:solidFill>
                  <a:srgbClr val="000000"/>
                </a:solidFill>
                <a:latin typeface="Open Sans" panose="020B0606030504020204" pitchFamily="34" charset="0"/>
              </a:rPr>
              <a:t>ansible_user</a:t>
            </a:r>
            <a:r>
              <a:rPr lang="en-US" altLang="ja-JP" sz="900" dirty="0">
                <a:solidFill>
                  <a:srgbClr val="000000"/>
                </a:solidFill>
                <a:latin typeface="Open Sans" panose="020B0606030504020204" pitchFamily="34" charset="0"/>
              </a:rPr>
              <a:t>=</a:t>
            </a:r>
            <a:r>
              <a:rPr lang="en-US" altLang="ja-JP" sz="900" dirty="0" err="1">
                <a:solidFill>
                  <a:srgbClr val="000000"/>
                </a:solidFill>
                <a:latin typeface="Open Sans" panose="020B0606030504020204" pitchFamily="34" charset="0"/>
              </a:rPr>
              <a:t>systemi</a:t>
            </a:r>
            <a:endParaRPr lang="en-US" altLang="ja-JP" sz="900" dirty="0">
              <a:solidFill>
                <a:srgbClr val="000000"/>
              </a:solidFill>
              <a:latin typeface="Open Sans" panose="020B0606030504020204" pitchFamily="34" charset="0"/>
            </a:endParaRPr>
          </a:p>
          <a:p>
            <a:r>
              <a:rPr lang="en-US" altLang="ja-JP" sz="900" dirty="0" err="1">
                <a:solidFill>
                  <a:srgbClr val="000000"/>
                </a:solidFill>
                <a:latin typeface="Open Sans" panose="020B0606030504020204" pitchFamily="34" charset="0"/>
              </a:rPr>
              <a:t>ansible_password</a:t>
            </a:r>
            <a:r>
              <a:rPr lang="en-US" altLang="ja-JP" sz="900" dirty="0">
                <a:solidFill>
                  <a:srgbClr val="000000"/>
                </a:solidFill>
                <a:latin typeface="Open Sans" panose="020B0606030504020204" pitchFamily="34" charset="0"/>
              </a:rPr>
              <a:t>=</a:t>
            </a:r>
            <a:r>
              <a:rPr lang="en-US" altLang="ja-JP" sz="900" dirty="0" err="1">
                <a:solidFill>
                  <a:srgbClr val="000000"/>
                </a:solidFill>
                <a:latin typeface="Open Sans" panose="020B0606030504020204" pitchFamily="34" charset="0"/>
              </a:rPr>
              <a:t>systemi</a:t>
            </a:r>
            <a:endParaRPr lang="en-US" altLang="ja-JP" sz="900" dirty="0">
              <a:solidFill>
                <a:srgbClr val="000000"/>
              </a:solidFill>
              <a:latin typeface="Open Sans" panose="020B0606030504020204" pitchFamily="34" charset="0"/>
            </a:endParaRPr>
          </a:p>
          <a:p>
            <a:r>
              <a:rPr lang="en-US" altLang="ja-JP" sz="900" dirty="0" err="1">
                <a:solidFill>
                  <a:srgbClr val="000000"/>
                </a:solidFill>
                <a:latin typeface="Open Sans" panose="020B0606030504020204" pitchFamily="34" charset="0"/>
              </a:rPr>
              <a:t>ansible_port</a:t>
            </a:r>
            <a:r>
              <a:rPr lang="en-US" altLang="ja-JP" sz="900" dirty="0">
                <a:solidFill>
                  <a:srgbClr val="000000"/>
                </a:solidFill>
                <a:latin typeface="Open Sans" panose="020B0606030504020204" pitchFamily="34" charset="0"/>
              </a:rPr>
              <a:t>=5986</a:t>
            </a:r>
          </a:p>
          <a:p>
            <a:r>
              <a:rPr lang="en-US" altLang="ja-JP" sz="900" dirty="0" err="1">
                <a:solidFill>
                  <a:srgbClr val="000000"/>
                </a:solidFill>
                <a:latin typeface="Open Sans" panose="020B0606030504020204" pitchFamily="34" charset="0"/>
              </a:rPr>
              <a:t>ansible_connection</a:t>
            </a:r>
            <a:r>
              <a:rPr lang="en-US" altLang="ja-JP" sz="900" dirty="0">
                <a:solidFill>
                  <a:srgbClr val="000000"/>
                </a:solidFill>
                <a:latin typeface="Open Sans" panose="020B0606030504020204" pitchFamily="34" charset="0"/>
              </a:rPr>
              <a:t>=</a:t>
            </a:r>
            <a:r>
              <a:rPr lang="en-US" altLang="ja-JP" sz="900" dirty="0" err="1">
                <a:solidFill>
                  <a:srgbClr val="000000"/>
                </a:solidFill>
                <a:latin typeface="Open Sans" panose="020B0606030504020204" pitchFamily="34" charset="0"/>
              </a:rPr>
              <a:t>winrm</a:t>
            </a:r>
            <a:endParaRPr lang="en-US" altLang="ja-JP" sz="900" dirty="0">
              <a:solidFill>
                <a:srgbClr val="000000"/>
              </a:solidFill>
              <a:latin typeface="Open Sans" panose="020B0606030504020204" pitchFamily="34" charset="0"/>
            </a:endParaRPr>
          </a:p>
          <a:p>
            <a:r>
              <a:rPr lang="en-US" altLang="ja-JP" sz="900" dirty="0" err="1">
                <a:solidFill>
                  <a:srgbClr val="000000"/>
                </a:solidFill>
                <a:latin typeface="Open Sans" panose="020B0606030504020204" pitchFamily="34" charset="0"/>
              </a:rPr>
              <a:t>ansible_winrm_server_cert_validation</a:t>
            </a:r>
            <a:r>
              <a:rPr lang="en-US" altLang="ja-JP" sz="900" dirty="0">
                <a:solidFill>
                  <a:srgbClr val="000000"/>
                </a:solidFill>
                <a:latin typeface="Open Sans" panose="020B0606030504020204" pitchFamily="34" charset="0"/>
              </a:rPr>
              <a:t>=ignore</a:t>
            </a:r>
          </a:p>
          <a:p>
            <a:endParaRPr lang="en-US" altLang="ja-JP" sz="900" dirty="0">
              <a:solidFill>
                <a:srgbClr val="000000"/>
              </a:solidFill>
              <a:latin typeface="Open Sans" panose="020B0606030504020204" pitchFamily="34" charset="0"/>
            </a:endParaRPr>
          </a:p>
          <a:p>
            <a:r>
              <a:rPr lang="en-US" altLang="ja-JP" sz="900" dirty="0" err="1">
                <a:solidFill>
                  <a:srgbClr val="000000"/>
                </a:solidFill>
                <a:latin typeface="Open Sans" panose="020B0606030504020204" pitchFamily="34" charset="0"/>
              </a:rPr>
              <a:t>ansible_winrm_cert_pem</a:t>
            </a:r>
            <a:r>
              <a:rPr lang="en-US" altLang="ja-JP" sz="900" dirty="0">
                <a:solidFill>
                  <a:srgbClr val="000000"/>
                </a:solidFill>
                <a:latin typeface="Open Sans" panose="020B0606030504020204" pitchFamily="34" charset="0"/>
              </a:rPr>
              <a:t>=/opt/ansible/netstat/</a:t>
            </a:r>
            <a:r>
              <a:rPr lang="en-US" altLang="ja-JP" sz="900" dirty="0" err="1">
                <a:solidFill>
                  <a:srgbClr val="000000"/>
                </a:solidFill>
                <a:latin typeface="Open Sans" panose="020B0606030504020204" pitchFamily="34" charset="0"/>
              </a:rPr>
              <a:t>systemi</a:t>
            </a:r>
            <a:r>
              <a:rPr lang="en-US" altLang="ja-JP" sz="900" dirty="0">
                <a:solidFill>
                  <a:srgbClr val="000000"/>
                </a:solidFill>
                <a:latin typeface="Open Sans" panose="020B0606030504020204" pitchFamily="34" charset="0"/>
              </a:rPr>
              <a:t>/</a:t>
            </a:r>
            <a:r>
              <a:rPr lang="en-US" altLang="ja-JP" sz="900" dirty="0" err="1">
                <a:solidFill>
                  <a:srgbClr val="000000"/>
                </a:solidFill>
                <a:latin typeface="Open Sans" panose="020B0606030504020204" pitchFamily="34" charset="0"/>
              </a:rPr>
              <a:t>cert.pem</a:t>
            </a:r>
            <a:endParaRPr lang="en-US" altLang="ja-JP" sz="900" dirty="0">
              <a:solidFill>
                <a:srgbClr val="000000"/>
              </a:solidFill>
              <a:latin typeface="Open Sans" panose="020B0606030504020204" pitchFamily="34" charset="0"/>
            </a:endParaRPr>
          </a:p>
          <a:p>
            <a:r>
              <a:rPr lang="en-US" altLang="ja-JP" sz="900" dirty="0" err="1">
                <a:solidFill>
                  <a:srgbClr val="000000"/>
                </a:solidFill>
                <a:latin typeface="Open Sans" panose="020B0606030504020204" pitchFamily="34" charset="0"/>
              </a:rPr>
              <a:t>ansible_winrm_cert_key_pem</a:t>
            </a:r>
            <a:r>
              <a:rPr lang="en-US" altLang="ja-JP" sz="900" dirty="0">
                <a:solidFill>
                  <a:srgbClr val="000000"/>
                </a:solidFill>
                <a:latin typeface="Open Sans" panose="020B0606030504020204" pitchFamily="34" charset="0"/>
              </a:rPr>
              <a:t>=/opt/ansible/netstat/</a:t>
            </a:r>
            <a:r>
              <a:rPr lang="en-US" altLang="ja-JP" sz="900" dirty="0" err="1">
                <a:solidFill>
                  <a:srgbClr val="000000"/>
                </a:solidFill>
                <a:latin typeface="Open Sans" panose="020B0606030504020204" pitchFamily="34" charset="0"/>
              </a:rPr>
              <a:t>systemi</a:t>
            </a:r>
            <a:r>
              <a:rPr lang="en-US" altLang="ja-JP" sz="900" dirty="0">
                <a:solidFill>
                  <a:srgbClr val="000000"/>
                </a:solidFill>
                <a:latin typeface="Open Sans" panose="020B0606030504020204" pitchFamily="34" charset="0"/>
              </a:rPr>
              <a:t>/</a:t>
            </a:r>
            <a:r>
              <a:rPr lang="en-US" altLang="ja-JP" sz="900" dirty="0" err="1">
                <a:solidFill>
                  <a:srgbClr val="000000"/>
                </a:solidFill>
                <a:latin typeface="Open Sans" panose="020B0606030504020204" pitchFamily="34" charset="0"/>
              </a:rPr>
              <a:t>cert_key.pem</a:t>
            </a:r>
            <a:endParaRPr lang="en-US" altLang="ja-JP" sz="900" dirty="0">
              <a:solidFill>
                <a:srgbClr val="000000"/>
              </a:solidFill>
              <a:latin typeface="Open Sans" panose="020B0606030504020204" pitchFamily="34" charset="0"/>
            </a:endParaRPr>
          </a:p>
          <a:p>
            <a:r>
              <a:rPr lang="en-US" altLang="ja-JP" sz="900" dirty="0" err="1">
                <a:solidFill>
                  <a:srgbClr val="000000"/>
                </a:solidFill>
                <a:latin typeface="Open Sans" panose="020B0606030504020204" pitchFamily="34" charset="0"/>
              </a:rPr>
              <a:t>ansible_winrm_transport</a:t>
            </a:r>
            <a:r>
              <a:rPr lang="en-US" altLang="ja-JP" sz="900" dirty="0">
                <a:solidFill>
                  <a:srgbClr val="000000"/>
                </a:solidFill>
                <a:latin typeface="Open Sans" panose="020B0606030504020204" pitchFamily="34" charset="0"/>
              </a:rPr>
              <a:t>=</a:t>
            </a:r>
            <a:r>
              <a:rPr lang="en-US" altLang="ja-JP" sz="900" b="1" dirty="0">
                <a:solidFill>
                  <a:srgbClr val="000000"/>
                </a:solidFill>
                <a:latin typeface="Open Sans" panose="020B0606030504020204" pitchFamily="34" charset="0"/>
              </a:rPr>
              <a:t>certificate</a:t>
            </a: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[win10:vars]  - </a:t>
            </a:r>
            <a:r>
              <a:rPr lang="en-US" altLang="ja-JP" sz="900" b="1" dirty="0">
                <a:solidFill>
                  <a:srgbClr val="000000"/>
                </a:solidFill>
                <a:latin typeface="Open Sans" panose="020B0606030504020204" pitchFamily="34" charset="0"/>
              </a:rPr>
              <a:t>OK</a:t>
            </a:r>
          </a:p>
          <a:p>
            <a:r>
              <a:rPr lang="en-US" altLang="ja-JP" sz="900" dirty="0" err="1">
                <a:solidFill>
                  <a:srgbClr val="000000"/>
                </a:solidFill>
                <a:latin typeface="Open Sans" panose="020B0606030504020204" pitchFamily="34" charset="0"/>
              </a:rPr>
              <a:t>ansible_user</a:t>
            </a:r>
            <a:r>
              <a:rPr lang="en-US" altLang="ja-JP" sz="900" dirty="0">
                <a:solidFill>
                  <a:srgbClr val="000000"/>
                </a:solidFill>
                <a:latin typeface="Open Sans" panose="020B0606030504020204" pitchFamily="34" charset="0"/>
              </a:rPr>
              <a:t>=</a:t>
            </a:r>
            <a:r>
              <a:rPr lang="en-US" altLang="ja-JP" sz="900" dirty="0" err="1">
                <a:solidFill>
                  <a:srgbClr val="000000"/>
                </a:solidFill>
                <a:latin typeface="Open Sans" panose="020B0606030504020204" pitchFamily="34" charset="0"/>
              </a:rPr>
              <a:t>systemi</a:t>
            </a:r>
            <a:endParaRPr lang="en-US" altLang="ja-JP" sz="900" dirty="0">
              <a:solidFill>
                <a:srgbClr val="000000"/>
              </a:solidFill>
              <a:latin typeface="Open Sans" panose="020B0606030504020204" pitchFamily="34" charset="0"/>
            </a:endParaRPr>
          </a:p>
          <a:p>
            <a:r>
              <a:rPr lang="en-US" altLang="ja-JP" sz="900" dirty="0" err="1">
                <a:solidFill>
                  <a:srgbClr val="000000"/>
                </a:solidFill>
                <a:latin typeface="Open Sans" panose="020B0606030504020204" pitchFamily="34" charset="0"/>
              </a:rPr>
              <a:t>ansible_password</a:t>
            </a:r>
            <a:r>
              <a:rPr lang="en-US" altLang="ja-JP" sz="900" dirty="0">
                <a:solidFill>
                  <a:srgbClr val="000000"/>
                </a:solidFill>
                <a:latin typeface="Open Sans" panose="020B0606030504020204" pitchFamily="34" charset="0"/>
              </a:rPr>
              <a:t>=</a:t>
            </a:r>
            <a:r>
              <a:rPr lang="en-US" altLang="ja-JP" sz="900" dirty="0" err="1">
                <a:solidFill>
                  <a:srgbClr val="000000"/>
                </a:solidFill>
                <a:latin typeface="Open Sans" panose="020B0606030504020204" pitchFamily="34" charset="0"/>
              </a:rPr>
              <a:t>systemi</a:t>
            </a:r>
            <a:endParaRPr lang="en-US" altLang="ja-JP" sz="900" dirty="0">
              <a:solidFill>
                <a:srgbClr val="000000"/>
              </a:solidFill>
              <a:latin typeface="Open Sans" panose="020B0606030504020204" pitchFamily="34" charset="0"/>
            </a:endParaRPr>
          </a:p>
          <a:p>
            <a:r>
              <a:rPr lang="en-US" altLang="ja-JP" sz="900" dirty="0" err="1">
                <a:solidFill>
                  <a:srgbClr val="000000"/>
                </a:solidFill>
                <a:latin typeface="Open Sans" panose="020B0606030504020204" pitchFamily="34" charset="0"/>
              </a:rPr>
              <a:t>ansible_port</a:t>
            </a:r>
            <a:r>
              <a:rPr lang="en-US" altLang="ja-JP" sz="900" dirty="0">
                <a:solidFill>
                  <a:srgbClr val="000000"/>
                </a:solidFill>
                <a:latin typeface="Open Sans" panose="020B0606030504020204" pitchFamily="34" charset="0"/>
              </a:rPr>
              <a:t>=5986</a:t>
            </a:r>
          </a:p>
          <a:p>
            <a:r>
              <a:rPr lang="en-US" altLang="ja-JP" sz="900" dirty="0" err="1">
                <a:solidFill>
                  <a:srgbClr val="000000"/>
                </a:solidFill>
                <a:latin typeface="Open Sans" panose="020B0606030504020204" pitchFamily="34" charset="0"/>
              </a:rPr>
              <a:t>ansible_connection</a:t>
            </a:r>
            <a:r>
              <a:rPr lang="en-US" altLang="ja-JP" sz="900" dirty="0">
                <a:solidFill>
                  <a:srgbClr val="000000"/>
                </a:solidFill>
                <a:latin typeface="Open Sans" panose="020B0606030504020204" pitchFamily="34" charset="0"/>
              </a:rPr>
              <a:t>=</a:t>
            </a:r>
            <a:r>
              <a:rPr lang="en-US" altLang="ja-JP" sz="900" dirty="0" err="1">
                <a:solidFill>
                  <a:srgbClr val="000000"/>
                </a:solidFill>
                <a:latin typeface="Open Sans" panose="020B0606030504020204" pitchFamily="34" charset="0"/>
              </a:rPr>
              <a:t>winrm</a:t>
            </a:r>
            <a:endParaRPr lang="en-US" altLang="ja-JP" sz="900" dirty="0">
              <a:solidFill>
                <a:srgbClr val="000000"/>
              </a:solidFill>
              <a:latin typeface="Open Sans" panose="020B0606030504020204" pitchFamily="34" charset="0"/>
            </a:endParaRPr>
          </a:p>
          <a:p>
            <a:r>
              <a:rPr lang="en-US" altLang="ja-JP" sz="900" dirty="0" err="1">
                <a:solidFill>
                  <a:srgbClr val="000000"/>
                </a:solidFill>
                <a:latin typeface="Open Sans" panose="020B0606030504020204" pitchFamily="34" charset="0"/>
              </a:rPr>
              <a:t>ansible_winrm_transport</a:t>
            </a:r>
            <a:r>
              <a:rPr lang="en-US" altLang="ja-JP" sz="900" dirty="0">
                <a:solidFill>
                  <a:srgbClr val="000000"/>
                </a:solidFill>
                <a:latin typeface="Open Sans" panose="020B0606030504020204" pitchFamily="34" charset="0"/>
              </a:rPr>
              <a:t>=</a:t>
            </a:r>
            <a:r>
              <a:rPr lang="en-US" altLang="ja-JP" sz="900" b="1" dirty="0">
                <a:solidFill>
                  <a:srgbClr val="000000"/>
                </a:solidFill>
                <a:latin typeface="Open Sans" panose="020B0606030504020204" pitchFamily="34" charset="0"/>
              </a:rPr>
              <a:t>basic</a:t>
            </a:r>
          </a:p>
          <a:p>
            <a:r>
              <a:rPr lang="en-US" altLang="ja-JP" sz="900" dirty="0" err="1">
                <a:solidFill>
                  <a:srgbClr val="000000"/>
                </a:solidFill>
                <a:latin typeface="Open Sans" panose="020B0606030504020204" pitchFamily="34" charset="0"/>
              </a:rPr>
              <a:t>ansible_winrm_server_cert_validation</a:t>
            </a:r>
            <a:r>
              <a:rPr lang="en-US" altLang="ja-JP" sz="900" dirty="0">
                <a:solidFill>
                  <a:srgbClr val="000000"/>
                </a:solidFill>
                <a:latin typeface="Open Sans" panose="020B0606030504020204" pitchFamily="34" charset="0"/>
              </a:rPr>
              <a:t>=ignore</a:t>
            </a:r>
          </a:p>
          <a:p>
            <a:endParaRPr lang="en-US" altLang="ja-JP" sz="900" b="1"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15. ## python2.7 pip install</a:t>
            </a:r>
          </a:p>
          <a:p>
            <a:r>
              <a:rPr lang="en-US" sz="900" b="0" i="0" dirty="0">
                <a:solidFill>
                  <a:schemeClr val="tx1">
                    <a:lumMod val="75000"/>
                  </a:schemeClr>
                </a:solidFill>
                <a:effectLst/>
                <a:latin typeface="SFMono-Regular"/>
              </a:rPr>
              <a:t># curl https://bootstrap.pypa.io/pip/2.7/get-pip.py -o get-pip.py </a:t>
            </a:r>
          </a:p>
          <a:p>
            <a:r>
              <a:rPr lang="en-US" sz="900" b="0" i="0" dirty="0">
                <a:solidFill>
                  <a:schemeClr val="tx1">
                    <a:lumMod val="75000"/>
                  </a:schemeClr>
                </a:solidFill>
                <a:effectLst/>
                <a:latin typeface="SFMono-Regular"/>
              </a:rPr>
              <a:t># python get-pip.py</a:t>
            </a:r>
            <a:endParaRPr lang="en-US" altLang="ja-JP" sz="900" dirty="0">
              <a:solidFill>
                <a:schemeClr val="tx1">
                  <a:lumMod val="75000"/>
                </a:schemeClr>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16. ##Install python2-winrm rpm package:</a:t>
            </a:r>
          </a:p>
          <a:p>
            <a:r>
              <a:rPr lang="en-US" altLang="ja-JP" sz="900" dirty="0">
                <a:solidFill>
                  <a:srgbClr val="000000"/>
                </a:solidFill>
                <a:latin typeface="Open Sans" panose="020B0606030504020204" pitchFamily="34" charset="0"/>
              </a:rPr>
              <a:t># yum install python2-winrm</a:t>
            </a:r>
          </a:p>
        </p:txBody>
      </p:sp>
    </p:spTree>
    <p:extLst>
      <p:ext uri="{BB962C8B-B14F-4D97-AF65-F5344CB8AC3E}">
        <p14:creationId xmlns:p14="http://schemas.microsoft.com/office/powerpoint/2010/main" val="4145088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9AD57C0-5DE5-9B49-ABC1-C96EEC955E59}"/>
              </a:ext>
            </a:extLst>
          </p:cNvPr>
          <p:cNvSpPr/>
          <p:nvPr/>
        </p:nvSpPr>
        <p:spPr>
          <a:xfrm>
            <a:off x="936394" y="188640"/>
            <a:ext cx="9766530" cy="461665"/>
          </a:xfrm>
          <a:prstGeom prst="rect">
            <a:avLst/>
          </a:prstGeom>
        </p:spPr>
        <p:txBody>
          <a:bodyPr wrap="square">
            <a:spAutoFit/>
          </a:bodyPr>
          <a:lstStyle/>
          <a:p>
            <a:r>
              <a:rPr lang="en-US" altLang="ja-JP" sz="2400" b="0" i="0" dirty="0">
                <a:solidFill>
                  <a:srgbClr val="000000"/>
                </a:solidFill>
                <a:effectLst/>
                <a:latin typeface="Open Sans" panose="020B0606030504020204" pitchFamily="34" charset="0"/>
              </a:rPr>
              <a:t>Win10 </a:t>
            </a:r>
            <a:r>
              <a:rPr lang="en-US" altLang="ja-JP" sz="2400" b="0" i="0" dirty="0" err="1">
                <a:solidFill>
                  <a:srgbClr val="000000"/>
                </a:solidFill>
                <a:effectLst/>
                <a:latin typeface="Open Sans" panose="020B0606030504020204" pitchFamily="34" charset="0"/>
              </a:rPr>
              <a:t>Ansible</a:t>
            </a:r>
            <a:r>
              <a:rPr lang="en-US" altLang="ja-JP" sz="2400" b="0" i="0" dirty="0">
                <a:solidFill>
                  <a:srgbClr val="000000"/>
                </a:solidFill>
                <a:effectLst/>
                <a:latin typeface="Open Sans" panose="020B0606030504020204" pitchFamily="34" charset="0"/>
              </a:rPr>
              <a:t> - 1</a:t>
            </a:r>
            <a:endParaRPr lang="zh-TW" altLang="en-US" dirty="0"/>
          </a:p>
        </p:txBody>
      </p:sp>
      <p:sp>
        <p:nvSpPr>
          <p:cNvPr id="3" name="正方形/長方形 2"/>
          <p:cNvSpPr/>
          <p:nvPr/>
        </p:nvSpPr>
        <p:spPr>
          <a:xfrm>
            <a:off x="477788" y="612845"/>
            <a:ext cx="11305256" cy="5840491"/>
          </a:xfrm>
          <a:prstGeom prst="rect">
            <a:avLst/>
          </a:prstGeom>
        </p:spPr>
        <p:txBody>
          <a:bodyPr wrap="square" numCol="2">
            <a:noAutofit/>
          </a:bodyPr>
          <a:lstStyle/>
          <a:p>
            <a:r>
              <a:rPr lang="en-US" altLang="ja-JP" sz="1000" dirty="0">
                <a:latin typeface="+mn-lt"/>
              </a:rPr>
              <a:t># At control node:</a:t>
            </a:r>
            <a:endParaRPr lang="ja-JP" altLang="en-US" sz="1000" dirty="0">
              <a:latin typeface="+mn-lt"/>
            </a:endParaRPr>
          </a:p>
          <a:p>
            <a:endParaRPr lang="en-US" altLang="ja-JP" sz="1000" b="0" i="0" dirty="0">
              <a:solidFill>
                <a:srgbClr val="000000"/>
              </a:solidFill>
              <a:effectLst/>
              <a:latin typeface="Open Sans" panose="020B0606030504020204" pitchFamily="34" charset="0"/>
            </a:endParaRPr>
          </a:p>
          <a:p>
            <a:r>
              <a:rPr lang="en-US" altLang="ja-JP" sz="1000" dirty="0">
                <a:solidFill>
                  <a:srgbClr val="000000"/>
                </a:solidFill>
                <a:latin typeface="Open Sans" panose="020B0606030504020204" pitchFamily="34" charset="0"/>
              </a:rPr>
              <a:t>10</a:t>
            </a:r>
            <a:r>
              <a:rPr lang="en-US" altLang="ja-JP" sz="1000" b="0" i="0" dirty="0">
                <a:solidFill>
                  <a:srgbClr val="000000"/>
                </a:solidFill>
                <a:effectLst/>
                <a:latin typeface="Open Sans" panose="020B0606030504020204" pitchFamily="34" charset="0"/>
              </a:rPr>
              <a:t>. ## Win10 </a:t>
            </a:r>
            <a:r>
              <a:rPr lang="en-US" altLang="ja-JP" sz="1000" b="0" i="0" dirty="0" err="1">
                <a:solidFill>
                  <a:srgbClr val="000000"/>
                </a:solidFill>
                <a:effectLst/>
                <a:latin typeface="Open Sans" panose="020B0606030504020204" pitchFamily="34" charset="0"/>
              </a:rPr>
              <a:t>Ansible</a:t>
            </a:r>
            <a:r>
              <a:rPr lang="ja-JP" altLang="en-US" sz="1000" dirty="0">
                <a:solidFill>
                  <a:srgbClr val="000000"/>
                </a:solidFill>
                <a:latin typeface="Open Sans" panose="020B0606030504020204" pitchFamily="34" charset="0"/>
              </a:rPr>
              <a:t>　 </a:t>
            </a:r>
            <a:r>
              <a:rPr lang="en-US" altLang="ja-JP" sz="1000" dirty="0">
                <a:solidFill>
                  <a:srgbClr val="000000"/>
                </a:solidFill>
                <a:latin typeface="Open Sans" panose="020B0606030504020204" pitchFamily="34" charset="0"/>
              </a:rPr>
              <a:t>Windows </a:t>
            </a:r>
            <a:r>
              <a:rPr lang="ja-JP" altLang="en-US" sz="1000" dirty="0">
                <a:solidFill>
                  <a:srgbClr val="000000"/>
                </a:solidFill>
                <a:latin typeface="Open Sans" panose="020B0606030504020204" pitchFamily="34" charset="0"/>
              </a:rPr>
              <a:t>リモート管理　証明書</a:t>
            </a:r>
            <a:endParaRPr lang="en-US" altLang="ja-JP" sz="1000" b="0" i="0" dirty="0">
              <a:solidFill>
                <a:srgbClr val="000000"/>
              </a:solidFill>
              <a:effectLst/>
              <a:latin typeface="Open Sans" panose="020B0606030504020204" pitchFamily="34" charset="0"/>
            </a:endParaRPr>
          </a:p>
          <a:p>
            <a:endParaRPr lang="en-US" altLang="ja-JP" sz="1000" dirty="0">
              <a:solidFill>
                <a:srgbClr val="000000"/>
              </a:solidFill>
              <a:latin typeface="Open Sans" panose="020B0606030504020204" pitchFamily="34" charset="0"/>
            </a:endParaRPr>
          </a:p>
          <a:p>
            <a:r>
              <a:rPr lang="en-US" altLang="ja-JP" sz="1000" dirty="0">
                <a:solidFill>
                  <a:srgbClr val="000000"/>
                </a:solidFill>
                <a:latin typeface="Open Sans" panose="020B0606030504020204" pitchFamily="34" charset="0"/>
                <a:hlinkClick r:id="rId2"/>
              </a:rPr>
              <a:t>https://docs.ansible.com/ansible/2.9_ja/user_guide/windows_winrm.html#id4</a:t>
            </a:r>
            <a:endParaRPr lang="en-US" altLang="ja-JP" sz="10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r>
              <a:rPr lang="en-US" altLang="ja-JP" sz="1000" dirty="0">
                <a:solidFill>
                  <a:srgbClr val="000000"/>
                </a:solidFill>
                <a:latin typeface="Open Sans" panose="020B0606030504020204" pitchFamily="34" charset="0"/>
              </a:rPr>
              <a:t>In Windows, </a:t>
            </a:r>
            <a:r>
              <a:rPr lang="ja-JP" altLang="en-US" sz="1000" dirty="0">
                <a:solidFill>
                  <a:srgbClr val="000000"/>
                </a:solidFill>
                <a:latin typeface="Open Sans" panose="020B0606030504020204" pitchFamily="34" charset="0"/>
              </a:rPr>
              <a:t>証明書の生成</a:t>
            </a:r>
            <a:r>
              <a:rPr lang="en-US" altLang="ja-JP" sz="1000" dirty="0">
                <a:solidFill>
                  <a:srgbClr val="000000"/>
                </a:solidFill>
                <a:latin typeface="Open Sans" panose="020B0606030504020204" pitchFamily="34" charset="0"/>
              </a:rPr>
              <a:t>(Power Shell):</a:t>
            </a:r>
          </a:p>
          <a:p>
            <a:endParaRPr lang="en-US" altLang="ja-JP" sz="1000" dirty="0">
              <a:solidFill>
                <a:srgbClr val="000000"/>
              </a:solidFill>
              <a:latin typeface="Open Sans" panose="020B0606030504020204" pitchFamily="34" charset="0"/>
            </a:endParaRPr>
          </a:p>
          <a:p>
            <a:r>
              <a:rPr lang="en-US" altLang="ja-JP" sz="1000" dirty="0">
                <a:solidFill>
                  <a:srgbClr val="000000"/>
                </a:solidFill>
                <a:latin typeface="Open Sans" panose="020B0606030504020204" pitchFamily="34" charset="0"/>
              </a:rPr>
              <a:t># Set the name of the local user that will have the key mapped</a:t>
            </a:r>
          </a:p>
          <a:p>
            <a:r>
              <a:rPr lang="en-US" altLang="ja-JP" sz="1000" dirty="0">
                <a:solidFill>
                  <a:srgbClr val="000000"/>
                </a:solidFill>
                <a:latin typeface="Open Sans" panose="020B0606030504020204" pitchFamily="34" charset="0"/>
              </a:rPr>
              <a:t>$username = "systemi"</a:t>
            </a:r>
          </a:p>
          <a:p>
            <a:r>
              <a:rPr lang="en-US" altLang="ja-JP" sz="1000" dirty="0">
                <a:solidFill>
                  <a:srgbClr val="000000"/>
                </a:solidFill>
                <a:latin typeface="Open Sans" panose="020B0606030504020204" pitchFamily="34" charset="0"/>
              </a:rPr>
              <a:t>$</a:t>
            </a:r>
            <a:r>
              <a:rPr lang="en-US" altLang="ja-JP" sz="1000" dirty="0" err="1">
                <a:solidFill>
                  <a:srgbClr val="000000"/>
                </a:solidFill>
                <a:latin typeface="Open Sans" panose="020B0606030504020204" pitchFamily="34" charset="0"/>
              </a:rPr>
              <a:t>output_path</a:t>
            </a:r>
            <a:r>
              <a:rPr lang="en-US" altLang="ja-JP" sz="1000" dirty="0">
                <a:solidFill>
                  <a:srgbClr val="000000"/>
                </a:solidFill>
                <a:latin typeface="Open Sans" panose="020B0606030504020204" pitchFamily="34" charset="0"/>
              </a:rPr>
              <a:t> = "C:\temp"</a:t>
            </a:r>
          </a:p>
          <a:p>
            <a:endParaRPr lang="en-US" altLang="ja-JP" sz="1000" dirty="0">
              <a:solidFill>
                <a:srgbClr val="000000"/>
              </a:solidFill>
              <a:latin typeface="Open Sans" panose="020B0606030504020204" pitchFamily="34" charset="0"/>
            </a:endParaRPr>
          </a:p>
          <a:p>
            <a:r>
              <a:rPr lang="en-US" altLang="ja-JP" sz="1000" dirty="0">
                <a:solidFill>
                  <a:srgbClr val="000000"/>
                </a:solidFill>
                <a:latin typeface="Open Sans" panose="020B0606030504020204" pitchFamily="34" charset="0"/>
              </a:rPr>
              <a:t># Instead of generating a file, the cert will be added to the personal</a:t>
            </a:r>
          </a:p>
          <a:p>
            <a:r>
              <a:rPr lang="en-US" altLang="ja-JP" sz="1000" dirty="0">
                <a:solidFill>
                  <a:srgbClr val="000000"/>
                </a:solidFill>
                <a:latin typeface="Open Sans" panose="020B0606030504020204" pitchFamily="34" charset="0"/>
              </a:rPr>
              <a:t># </a:t>
            </a:r>
            <a:r>
              <a:rPr lang="en-US" altLang="ja-JP" sz="1000" dirty="0" err="1">
                <a:solidFill>
                  <a:srgbClr val="000000"/>
                </a:solidFill>
                <a:latin typeface="Open Sans" panose="020B0606030504020204" pitchFamily="34" charset="0"/>
              </a:rPr>
              <a:t>LocalComputer</a:t>
            </a:r>
            <a:r>
              <a:rPr lang="en-US" altLang="ja-JP" sz="1000" dirty="0">
                <a:solidFill>
                  <a:srgbClr val="000000"/>
                </a:solidFill>
                <a:latin typeface="Open Sans" panose="020B0606030504020204" pitchFamily="34" charset="0"/>
              </a:rPr>
              <a:t> folder in the certificate store</a:t>
            </a:r>
          </a:p>
          <a:p>
            <a:r>
              <a:rPr lang="en-US" altLang="ja-JP" sz="1000" dirty="0">
                <a:solidFill>
                  <a:srgbClr val="000000"/>
                </a:solidFill>
                <a:latin typeface="Open Sans" panose="020B0606030504020204" pitchFamily="34" charset="0"/>
              </a:rPr>
              <a:t>$cert = New-</a:t>
            </a:r>
            <a:r>
              <a:rPr lang="en-US" altLang="ja-JP" sz="1000" dirty="0" err="1">
                <a:solidFill>
                  <a:srgbClr val="000000"/>
                </a:solidFill>
                <a:latin typeface="Open Sans" panose="020B0606030504020204" pitchFamily="34" charset="0"/>
              </a:rPr>
              <a:t>SelfSignedCertificate</a:t>
            </a:r>
            <a:r>
              <a:rPr lang="en-US" altLang="ja-JP" sz="1000" dirty="0">
                <a:solidFill>
                  <a:srgbClr val="000000"/>
                </a:solidFill>
                <a:latin typeface="Open Sans" panose="020B0606030504020204" pitchFamily="34" charset="0"/>
              </a:rPr>
              <a:t> -Type Custom `</a:t>
            </a:r>
          </a:p>
          <a:p>
            <a:r>
              <a:rPr lang="en-US" altLang="ja-JP" sz="1000" dirty="0">
                <a:solidFill>
                  <a:srgbClr val="000000"/>
                </a:solidFill>
                <a:latin typeface="Open Sans" panose="020B0606030504020204" pitchFamily="34" charset="0"/>
              </a:rPr>
              <a:t>    -Subject "CN=$username" `</a:t>
            </a:r>
          </a:p>
          <a:p>
            <a:r>
              <a:rPr lang="en-US" altLang="ja-JP" sz="1000" dirty="0">
                <a:solidFill>
                  <a:srgbClr val="000000"/>
                </a:solidFill>
                <a:latin typeface="Open Sans" panose="020B0606030504020204" pitchFamily="34" charset="0"/>
              </a:rPr>
              <a:t>    -</a:t>
            </a:r>
            <a:r>
              <a:rPr lang="en-US" altLang="ja-JP" sz="1000" dirty="0" err="1">
                <a:solidFill>
                  <a:srgbClr val="000000"/>
                </a:solidFill>
                <a:latin typeface="Open Sans" panose="020B0606030504020204" pitchFamily="34" charset="0"/>
              </a:rPr>
              <a:t>TextExtension</a:t>
            </a:r>
            <a:r>
              <a:rPr lang="en-US" altLang="ja-JP" sz="1000" dirty="0">
                <a:solidFill>
                  <a:srgbClr val="000000"/>
                </a:solidFill>
                <a:latin typeface="Open Sans" panose="020B0606030504020204" pitchFamily="34" charset="0"/>
              </a:rPr>
              <a:t> @("2.5.29.37={text}1.3.6.1.5.5.7.3.2","2.5.29.17={text}</a:t>
            </a:r>
            <a:r>
              <a:rPr lang="en-US" altLang="ja-JP" sz="1000" dirty="0" err="1">
                <a:solidFill>
                  <a:srgbClr val="000000"/>
                </a:solidFill>
                <a:latin typeface="Open Sans" panose="020B0606030504020204" pitchFamily="34" charset="0"/>
              </a:rPr>
              <a:t>upn</a:t>
            </a:r>
            <a:r>
              <a:rPr lang="en-US" altLang="ja-JP" sz="1000" dirty="0">
                <a:solidFill>
                  <a:srgbClr val="000000"/>
                </a:solidFill>
                <a:latin typeface="Open Sans" panose="020B0606030504020204" pitchFamily="34" charset="0"/>
              </a:rPr>
              <a:t>=$</a:t>
            </a:r>
            <a:r>
              <a:rPr lang="en-US" altLang="ja-JP" sz="1000" dirty="0" err="1">
                <a:solidFill>
                  <a:srgbClr val="000000"/>
                </a:solidFill>
                <a:latin typeface="Open Sans" panose="020B0606030504020204" pitchFamily="34" charset="0"/>
              </a:rPr>
              <a:t>username@localhost</a:t>
            </a:r>
            <a:r>
              <a:rPr lang="en-US" altLang="ja-JP" sz="1000" dirty="0">
                <a:solidFill>
                  <a:srgbClr val="000000"/>
                </a:solidFill>
                <a:latin typeface="Open Sans" panose="020B0606030504020204" pitchFamily="34" charset="0"/>
              </a:rPr>
              <a:t>") `</a:t>
            </a:r>
          </a:p>
          <a:p>
            <a:r>
              <a:rPr lang="en-US" altLang="ja-JP" sz="1000" dirty="0">
                <a:solidFill>
                  <a:srgbClr val="000000"/>
                </a:solidFill>
                <a:latin typeface="Open Sans" panose="020B0606030504020204" pitchFamily="34" charset="0"/>
              </a:rPr>
              <a:t>    -</a:t>
            </a:r>
            <a:r>
              <a:rPr lang="en-US" altLang="ja-JP" sz="1000" dirty="0" err="1">
                <a:solidFill>
                  <a:srgbClr val="000000"/>
                </a:solidFill>
                <a:latin typeface="Open Sans" panose="020B0606030504020204" pitchFamily="34" charset="0"/>
              </a:rPr>
              <a:t>KeyUsage</a:t>
            </a:r>
            <a:r>
              <a:rPr lang="en-US" altLang="ja-JP" sz="1000" dirty="0">
                <a:solidFill>
                  <a:srgbClr val="000000"/>
                </a:solidFill>
                <a:latin typeface="Open Sans" panose="020B0606030504020204" pitchFamily="34" charset="0"/>
              </a:rPr>
              <a:t> </a:t>
            </a:r>
            <a:r>
              <a:rPr lang="en-US" altLang="ja-JP" sz="1000" dirty="0" err="1">
                <a:solidFill>
                  <a:srgbClr val="000000"/>
                </a:solidFill>
                <a:latin typeface="Open Sans" panose="020B0606030504020204" pitchFamily="34" charset="0"/>
              </a:rPr>
              <a:t>DigitalSignature,KeyEncipherment</a:t>
            </a:r>
            <a:r>
              <a:rPr lang="en-US" altLang="ja-JP" sz="1000" dirty="0">
                <a:solidFill>
                  <a:srgbClr val="000000"/>
                </a:solidFill>
                <a:latin typeface="Open Sans" panose="020B0606030504020204" pitchFamily="34" charset="0"/>
              </a:rPr>
              <a:t> `</a:t>
            </a:r>
          </a:p>
          <a:p>
            <a:r>
              <a:rPr lang="en-US" altLang="ja-JP" sz="1000" dirty="0">
                <a:solidFill>
                  <a:srgbClr val="000000"/>
                </a:solidFill>
                <a:latin typeface="Open Sans" panose="020B0606030504020204" pitchFamily="34" charset="0"/>
              </a:rPr>
              <a:t>    -</a:t>
            </a:r>
            <a:r>
              <a:rPr lang="en-US" altLang="ja-JP" sz="1000" dirty="0" err="1">
                <a:solidFill>
                  <a:srgbClr val="000000"/>
                </a:solidFill>
                <a:latin typeface="Open Sans" panose="020B0606030504020204" pitchFamily="34" charset="0"/>
              </a:rPr>
              <a:t>KeyAlgorithm</a:t>
            </a:r>
            <a:r>
              <a:rPr lang="en-US" altLang="ja-JP" sz="1000" dirty="0">
                <a:solidFill>
                  <a:srgbClr val="000000"/>
                </a:solidFill>
                <a:latin typeface="Open Sans" panose="020B0606030504020204" pitchFamily="34" charset="0"/>
              </a:rPr>
              <a:t> RSA `</a:t>
            </a:r>
          </a:p>
          <a:p>
            <a:r>
              <a:rPr lang="en-US" altLang="ja-JP" sz="1000" dirty="0">
                <a:solidFill>
                  <a:srgbClr val="000000"/>
                </a:solidFill>
                <a:latin typeface="Open Sans" panose="020B0606030504020204" pitchFamily="34" charset="0"/>
              </a:rPr>
              <a:t>    -</a:t>
            </a:r>
            <a:r>
              <a:rPr lang="en-US" altLang="ja-JP" sz="1000" dirty="0" err="1">
                <a:solidFill>
                  <a:srgbClr val="000000"/>
                </a:solidFill>
                <a:latin typeface="Open Sans" panose="020B0606030504020204" pitchFamily="34" charset="0"/>
              </a:rPr>
              <a:t>KeyLength</a:t>
            </a:r>
            <a:r>
              <a:rPr lang="en-US" altLang="ja-JP" sz="1000" dirty="0">
                <a:solidFill>
                  <a:srgbClr val="000000"/>
                </a:solidFill>
                <a:latin typeface="Open Sans" panose="020B0606030504020204" pitchFamily="34" charset="0"/>
              </a:rPr>
              <a:t> 2048</a:t>
            </a:r>
          </a:p>
          <a:p>
            <a:endParaRPr lang="en-US" altLang="ja-JP" sz="1000" dirty="0">
              <a:solidFill>
                <a:srgbClr val="000000"/>
              </a:solidFill>
              <a:latin typeface="Open Sans" panose="020B0606030504020204" pitchFamily="34" charset="0"/>
            </a:endParaRPr>
          </a:p>
          <a:p>
            <a:r>
              <a:rPr lang="en-US" altLang="ja-JP" sz="1000" dirty="0">
                <a:solidFill>
                  <a:srgbClr val="000000"/>
                </a:solidFill>
                <a:latin typeface="Open Sans" panose="020B0606030504020204" pitchFamily="34" charset="0"/>
              </a:rPr>
              <a:t># Export the public key</a:t>
            </a:r>
          </a:p>
          <a:p>
            <a:r>
              <a:rPr lang="en-US" altLang="ja-JP" sz="1000" dirty="0">
                <a:solidFill>
                  <a:srgbClr val="000000"/>
                </a:solidFill>
                <a:latin typeface="Open Sans" panose="020B0606030504020204" pitchFamily="34" charset="0"/>
              </a:rPr>
              <a:t>$</a:t>
            </a:r>
            <a:r>
              <a:rPr lang="en-US" altLang="ja-JP" sz="1000" dirty="0" err="1">
                <a:solidFill>
                  <a:srgbClr val="000000"/>
                </a:solidFill>
                <a:latin typeface="Open Sans" panose="020B0606030504020204" pitchFamily="34" charset="0"/>
              </a:rPr>
              <a:t>pem_output</a:t>
            </a:r>
            <a:r>
              <a:rPr lang="en-US" altLang="ja-JP" sz="1000" dirty="0">
                <a:solidFill>
                  <a:srgbClr val="000000"/>
                </a:solidFill>
                <a:latin typeface="Open Sans" panose="020B0606030504020204" pitchFamily="34" charset="0"/>
              </a:rPr>
              <a:t> = @()</a:t>
            </a:r>
          </a:p>
          <a:p>
            <a:r>
              <a:rPr lang="en-US" altLang="ja-JP" sz="1000" dirty="0">
                <a:solidFill>
                  <a:srgbClr val="000000"/>
                </a:solidFill>
                <a:latin typeface="Open Sans" panose="020B0606030504020204" pitchFamily="34" charset="0"/>
              </a:rPr>
              <a:t>$</a:t>
            </a:r>
            <a:r>
              <a:rPr lang="en-US" altLang="ja-JP" sz="1000" dirty="0" err="1">
                <a:solidFill>
                  <a:srgbClr val="000000"/>
                </a:solidFill>
                <a:latin typeface="Open Sans" panose="020B0606030504020204" pitchFamily="34" charset="0"/>
              </a:rPr>
              <a:t>pem_output</a:t>
            </a:r>
            <a:r>
              <a:rPr lang="en-US" altLang="ja-JP" sz="1000" dirty="0">
                <a:solidFill>
                  <a:srgbClr val="000000"/>
                </a:solidFill>
                <a:latin typeface="Open Sans" panose="020B0606030504020204" pitchFamily="34" charset="0"/>
              </a:rPr>
              <a:t> += "-----BEGIN CERTIFICATE-----"</a:t>
            </a:r>
          </a:p>
          <a:p>
            <a:r>
              <a:rPr lang="en-US" altLang="ja-JP" sz="1000" dirty="0">
                <a:solidFill>
                  <a:srgbClr val="000000"/>
                </a:solidFill>
                <a:latin typeface="Open Sans" panose="020B0606030504020204" pitchFamily="34" charset="0"/>
              </a:rPr>
              <a:t>$</a:t>
            </a:r>
            <a:r>
              <a:rPr lang="en-US" altLang="ja-JP" sz="1000" dirty="0" err="1">
                <a:solidFill>
                  <a:srgbClr val="000000"/>
                </a:solidFill>
                <a:latin typeface="Open Sans" panose="020B0606030504020204" pitchFamily="34" charset="0"/>
              </a:rPr>
              <a:t>pem_output</a:t>
            </a:r>
            <a:r>
              <a:rPr lang="en-US" altLang="ja-JP" sz="1000" dirty="0">
                <a:solidFill>
                  <a:srgbClr val="000000"/>
                </a:solidFill>
                <a:latin typeface="Open Sans" panose="020B0606030504020204" pitchFamily="34" charset="0"/>
              </a:rPr>
              <a:t> += [</a:t>
            </a:r>
            <a:r>
              <a:rPr lang="en-US" altLang="ja-JP" sz="1000" dirty="0" err="1">
                <a:solidFill>
                  <a:srgbClr val="000000"/>
                </a:solidFill>
                <a:latin typeface="Open Sans" panose="020B0606030504020204" pitchFamily="34" charset="0"/>
              </a:rPr>
              <a:t>System.Convert</a:t>
            </a:r>
            <a:r>
              <a:rPr lang="en-US" altLang="ja-JP" sz="1000" dirty="0">
                <a:solidFill>
                  <a:srgbClr val="000000"/>
                </a:solidFill>
                <a:latin typeface="Open Sans" panose="020B0606030504020204" pitchFamily="34" charset="0"/>
              </a:rPr>
              <a:t>]::ToBase64String($</a:t>
            </a:r>
            <a:r>
              <a:rPr lang="en-US" altLang="ja-JP" sz="1000" dirty="0" err="1">
                <a:solidFill>
                  <a:srgbClr val="000000"/>
                </a:solidFill>
                <a:latin typeface="Open Sans" panose="020B0606030504020204" pitchFamily="34" charset="0"/>
              </a:rPr>
              <a:t>cert.RawData</a:t>
            </a:r>
            <a:r>
              <a:rPr lang="en-US" altLang="ja-JP" sz="1000" dirty="0">
                <a:solidFill>
                  <a:srgbClr val="000000"/>
                </a:solidFill>
                <a:latin typeface="Open Sans" panose="020B0606030504020204" pitchFamily="34" charset="0"/>
              </a:rPr>
              <a:t>) -replace ".{64}", "$&amp;`n"</a:t>
            </a:r>
          </a:p>
          <a:p>
            <a:r>
              <a:rPr lang="en-US" altLang="ja-JP" sz="1000" dirty="0">
                <a:solidFill>
                  <a:srgbClr val="000000"/>
                </a:solidFill>
                <a:latin typeface="Open Sans" panose="020B0606030504020204" pitchFamily="34" charset="0"/>
              </a:rPr>
              <a:t>$</a:t>
            </a:r>
            <a:r>
              <a:rPr lang="en-US" altLang="ja-JP" sz="1000" dirty="0" err="1">
                <a:solidFill>
                  <a:srgbClr val="000000"/>
                </a:solidFill>
                <a:latin typeface="Open Sans" panose="020B0606030504020204" pitchFamily="34" charset="0"/>
              </a:rPr>
              <a:t>pem_output</a:t>
            </a:r>
            <a:r>
              <a:rPr lang="en-US" altLang="ja-JP" sz="1000" dirty="0">
                <a:solidFill>
                  <a:srgbClr val="000000"/>
                </a:solidFill>
                <a:latin typeface="Open Sans" panose="020B0606030504020204" pitchFamily="34" charset="0"/>
              </a:rPr>
              <a:t> += "-----END CERTIFICATE-----"</a:t>
            </a:r>
          </a:p>
          <a:p>
            <a:r>
              <a:rPr lang="en-US" altLang="ja-JP" sz="1000" dirty="0">
                <a:solidFill>
                  <a:srgbClr val="000000"/>
                </a:solidFill>
                <a:latin typeface="Open Sans" panose="020B0606030504020204" pitchFamily="34" charset="0"/>
              </a:rPr>
              <a:t>[</a:t>
            </a:r>
            <a:r>
              <a:rPr lang="en-US" altLang="ja-JP" sz="1000" dirty="0" err="1">
                <a:solidFill>
                  <a:srgbClr val="000000"/>
                </a:solidFill>
                <a:latin typeface="Open Sans" panose="020B0606030504020204" pitchFamily="34" charset="0"/>
              </a:rPr>
              <a:t>System.IO.File</a:t>
            </a:r>
            <a:r>
              <a:rPr lang="en-US" altLang="ja-JP" sz="1000" dirty="0">
                <a:solidFill>
                  <a:srgbClr val="000000"/>
                </a:solidFill>
                <a:latin typeface="Open Sans" panose="020B0606030504020204" pitchFamily="34" charset="0"/>
              </a:rPr>
              <a:t>]::</a:t>
            </a:r>
            <a:r>
              <a:rPr lang="en-US" altLang="ja-JP" sz="1000" dirty="0" err="1">
                <a:solidFill>
                  <a:srgbClr val="000000"/>
                </a:solidFill>
                <a:latin typeface="Open Sans" panose="020B0606030504020204" pitchFamily="34" charset="0"/>
              </a:rPr>
              <a:t>WriteAllLines</a:t>
            </a:r>
            <a:r>
              <a:rPr lang="en-US" altLang="ja-JP" sz="1000" dirty="0">
                <a:solidFill>
                  <a:srgbClr val="000000"/>
                </a:solidFill>
                <a:latin typeface="Open Sans" panose="020B0606030504020204" pitchFamily="34" charset="0"/>
              </a:rPr>
              <a:t>("$</a:t>
            </a:r>
            <a:r>
              <a:rPr lang="en-US" altLang="ja-JP" sz="1000" dirty="0" err="1">
                <a:solidFill>
                  <a:srgbClr val="000000"/>
                </a:solidFill>
                <a:latin typeface="Open Sans" panose="020B0606030504020204" pitchFamily="34" charset="0"/>
              </a:rPr>
              <a:t>output_path</a:t>
            </a:r>
            <a:r>
              <a:rPr lang="en-US" altLang="ja-JP" sz="1000" dirty="0">
                <a:solidFill>
                  <a:srgbClr val="000000"/>
                </a:solidFill>
                <a:latin typeface="Open Sans" panose="020B0606030504020204" pitchFamily="34" charset="0"/>
              </a:rPr>
              <a:t>\</a:t>
            </a:r>
            <a:r>
              <a:rPr lang="en-US" altLang="ja-JP" sz="1000" dirty="0" err="1">
                <a:solidFill>
                  <a:srgbClr val="000000"/>
                </a:solidFill>
                <a:latin typeface="Open Sans" panose="020B0606030504020204" pitchFamily="34" charset="0"/>
              </a:rPr>
              <a:t>cert.pem</a:t>
            </a:r>
            <a:r>
              <a:rPr lang="en-US" altLang="ja-JP" sz="1000" dirty="0">
                <a:solidFill>
                  <a:srgbClr val="000000"/>
                </a:solidFill>
                <a:latin typeface="Open Sans" panose="020B0606030504020204" pitchFamily="34" charset="0"/>
              </a:rPr>
              <a:t>", $</a:t>
            </a:r>
            <a:r>
              <a:rPr lang="en-US" altLang="ja-JP" sz="1000" dirty="0" err="1">
                <a:solidFill>
                  <a:srgbClr val="000000"/>
                </a:solidFill>
                <a:latin typeface="Open Sans" panose="020B0606030504020204" pitchFamily="34" charset="0"/>
              </a:rPr>
              <a:t>pem_output</a:t>
            </a:r>
            <a:r>
              <a:rPr lang="en-US" altLang="ja-JP" sz="1000" dirty="0">
                <a:solidFill>
                  <a:srgbClr val="000000"/>
                </a:solidFill>
                <a:latin typeface="Open Sans" panose="020B0606030504020204" pitchFamily="34" charset="0"/>
              </a:rPr>
              <a:t>)</a:t>
            </a:r>
          </a:p>
          <a:p>
            <a:endParaRPr lang="en-US" altLang="ja-JP" sz="1000" dirty="0">
              <a:solidFill>
                <a:srgbClr val="000000"/>
              </a:solidFill>
              <a:latin typeface="Open Sans" panose="020B0606030504020204" pitchFamily="34" charset="0"/>
            </a:endParaRPr>
          </a:p>
          <a:p>
            <a:r>
              <a:rPr lang="en-US" altLang="ja-JP" sz="1000" dirty="0">
                <a:solidFill>
                  <a:srgbClr val="000000"/>
                </a:solidFill>
                <a:latin typeface="Open Sans" panose="020B0606030504020204" pitchFamily="34" charset="0"/>
              </a:rPr>
              <a:t># Export the private key in a PFX file</a:t>
            </a:r>
          </a:p>
          <a:p>
            <a:r>
              <a:rPr lang="en-US" altLang="ja-JP" sz="1000" dirty="0">
                <a:solidFill>
                  <a:srgbClr val="000000"/>
                </a:solidFill>
                <a:latin typeface="Open Sans" panose="020B0606030504020204" pitchFamily="34" charset="0"/>
              </a:rPr>
              <a:t>[</a:t>
            </a:r>
            <a:r>
              <a:rPr lang="en-US" altLang="ja-JP" sz="1000" dirty="0" err="1">
                <a:solidFill>
                  <a:srgbClr val="000000"/>
                </a:solidFill>
                <a:latin typeface="Open Sans" panose="020B0606030504020204" pitchFamily="34" charset="0"/>
              </a:rPr>
              <a:t>System.IO.File</a:t>
            </a:r>
            <a:r>
              <a:rPr lang="en-US" altLang="ja-JP" sz="1000" dirty="0">
                <a:solidFill>
                  <a:srgbClr val="000000"/>
                </a:solidFill>
                <a:latin typeface="Open Sans" panose="020B0606030504020204" pitchFamily="34" charset="0"/>
              </a:rPr>
              <a:t>]::</a:t>
            </a:r>
            <a:r>
              <a:rPr lang="en-US" altLang="ja-JP" sz="1000" dirty="0" err="1">
                <a:solidFill>
                  <a:srgbClr val="000000"/>
                </a:solidFill>
                <a:latin typeface="Open Sans" panose="020B0606030504020204" pitchFamily="34" charset="0"/>
              </a:rPr>
              <a:t>WriteAllBytes</a:t>
            </a:r>
            <a:r>
              <a:rPr lang="en-US" altLang="ja-JP" sz="1000" dirty="0">
                <a:solidFill>
                  <a:srgbClr val="000000"/>
                </a:solidFill>
                <a:latin typeface="Open Sans" panose="020B0606030504020204" pitchFamily="34" charset="0"/>
              </a:rPr>
              <a:t>("$</a:t>
            </a:r>
            <a:r>
              <a:rPr lang="en-US" altLang="ja-JP" sz="1000" dirty="0" err="1">
                <a:solidFill>
                  <a:srgbClr val="000000"/>
                </a:solidFill>
                <a:latin typeface="Open Sans" panose="020B0606030504020204" pitchFamily="34" charset="0"/>
              </a:rPr>
              <a:t>output_path</a:t>
            </a:r>
            <a:r>
              <a:rPr lang="en-US" altLang="ja-JP" sz="1000" dirty="0">
                <a:solidFill>
                  <a:srgbClr val="000000"/>
                </a:solidFill>
                <a:latin typeface="Open Sans" panose="020B0606030504020204" pitchFamily="34" charset="0"/>
              </a:rPr>
              <a:t>\</a:t>
            </a:r>
            <a:r>
              <a:rPr lang="en-US" altLang="ja-JP" sz="1000" dirty="0" err="1">
                <a:solidFill>
                  <a:srgbClr val="000000"/>
                </a:solidFill>
                <a:latin typeface="Open Sans" panose="020B0606030504020204" pitchFamily="34" charset="0"/>
              </a:rPr>
              <a:t>cert.pfx</a:t>
            </a:r>
            <a:r>
              <a:rPr lang="en-US" altLang="ja-JP" sz="1000" dirty="0">
                <a:solidFill>
                  <a:srgbClr val="000000"/>
                </a:solidFill>
                <a:latin typeface="Open Sans" panose="020B0606030504020204" pitchFamily="34" charset="0"/>
              </a:rPr>
              <a:t>", $</a:t>
            </a:r>
            <a:r>
              <a:rPr lang="en-US" altLang="ja-JP" sz="1000" dirty="0" err="1">
                <a:solidFill>
                  <a:srgbClr val="000000"/>
                </a:solidFill>
                <a:latin typeface="Open Sans" panose="020B0606030504020204" pitchFamily="34" charset="0"/>
              </a:rPr>
              <a:t>cert.Export</a:t>
            </a:r>
            <a:r>
              <a:rPr lang="en-US" altLang="ja-JP" sz="1000" dirty="0">
                <a:solidFill>
                  <a:srgbClr val="000000"/>
                </a:solidFill>
                <a:latin typeface="Open Sans" panose="020B0606030504020204" pitchFamily="34" charset="0"/>
              </a:rPr>
              <a:t>("</a:t>
            </a:r>
            <a:r>
              <a:rPr lang="en-US" altLang="ja-JP" sz="1000" dirty="0" err="1">
                <a:solidFill>
                  <a:srgbClr val="000000"/>
                </a:solidFill>
                <a:latin typeface="Open Sans" panose="020B0606030504020204" pitchFamily="34" charset="0"/>
              </a:rPr>
              <a:t>Pfx</a:t>
            </a:r>
            <a:r>
              <a:rPr lang="en-US" altLang="ja-JP" sz="1000" dirty="0">
                <a:solidFill>
                  <a:srgbClr val="000000"/>
                </a:solidFill>
                <a:latin typeface="Open Sans" panose="020B0606030504020204" pitchFamily="34" charset="0"/>
              </a:rPr>
              <a:t>"))</a:t>
            </a:r>
          </a:p>
          <a:p>
            <a:endParaRPr lang="en-US" altLang="ja-JP" sz="10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r>
              <a:rPr lang="ja-JP" altLang="en-US" sz="1000" dirty="0">
                <a:solidFill>
                  <a:srgbClr val="000000"/>
                </a:solidFill>
                <a:latin typeface="Open Sans" panose="020B0606030504020204" pitchFamily="34" charset="0"/>
              </a:rPr>
              <a:t>発行した証明書を</a:t>
            </a:r>
            <a:r>
              <a:rPr lang="en-US" altLang="ja-JP" sz="1000" dirty="0">
                <a:solidFill>
                  <a:srgbClr val="000000"/>
                </a:solidFill>
                <a:latin typeface="Open Sans" panose="020B0606030504020204" pitchFamily="34" charset="0"/>
              </a:rPr>
              <a:t>Win10 </a:t>
            </a:r>
            <a:r>
              <a:rPr lang="en-US" altLang="ja-JP" sz="1000" dirty="0" err="1">
                <a:solidFill>
                  <a:srgbClr val="000000"/>
                </a:solidFill>
                <a:latin typeface="Open Sans" panose="020B0606030504020204" pitchFamily="34" charset="0"/>
              </a:rPr>
              <a:t>LocalMachine</a:t>
            </a:r>
            <a:r>
              <a:rPr lang="en-US" altLang="ja-JP" sz="1000" dirty="0">
                <a:solidFill>
                  <a:srgbClr val="000000"/>
                </a:solidFill>
                <a:latin typeface="Open Sans" panose="020B0606030504020204" pitchFamily="34" charset="0"/>
              </a:rPr>
              <a:t> </a:t>
            </a:r>
            <a:r>
              <a:rPr lang="ja-JP" altLang="en-US" sz="1000" dirty="0">
                <a:solidFill>
                  <a:srgbClr val="000000"/>
                </a:solidFill>
                <a:latin typeface="Open Sans" panose="020B0606030504020204" pitchFamily="34" charset="0"/>
              </a:rPr>
              <a:t>ストアの </a:t>
            </a:r>
            <a:r>
              <a:rPr lang="en-US" altLang="ja-JP" sz="1000" dirty="0">
                <a:solidFill>
                  <a:srgbClr val="000000"/>
                </a:solidFill>
                <a:latin typeface="Open Sans" panose="020B0606030504020204" pitchFamily="34" charset="0"/>
              </a:rPr>
              <a:t>Trusted Root Certificate Authorities </a:t>
            </a:r>
            <a:r>
              <a:rPr lang="ja-JP" altLang="en-US" sz="1000" dirty="0">
                <a:solidFill>
                  <a:srgbClr val="000000"/>
                </a:solidFill>
                <a:latin typeface="Open Sans" panose="020B0606030504020204" pitchFamily="34" charset="0"/>
              </a:rPr>
              <a:t>にインポートする</a:t>
            </a:r>
          </a:p>
          <a:p>
            <a:endParaRPr lang="ja-JP" altLang="en-US" sz="1000" dirty="0">
              <a:solidFill>
                <a:srgbClr val="000000"/>
              </a:solidFill>
              <a:latin typeface="Open Sans" panose="020B0606030504020204" pitchFamily="34" charset="0"/>
            </a:endParaRPr>
          </a:p>
          <a:p>
            <a:r>
              <a:rPr lang="en-US" altLang="ja-JP" sz="1000" dirty="0">
                <a:solidFill>
                  <a:srgbClr val="000000"/>
                </a:solidFill>
                <a:latin typeface="Open Sans" panose="020B0606030504020204" pitchFamily="34" charset="0"/>
              </a:rPr>
              <a:t>$cert = New-Object -</a:t>
            </a:r>
            <a:r>
              <a:rPr lang="en-US" altLang="ja-JP" sz="1000" dirty="0" err="1">
                <a:solidFill>
                  <a:srgbClr val="000000"/>
                </a:solidFill>
                <a:latin typeface="Open Sans" panose="020B0606030504020204" pitchFamily="34" charset="0"/>
              </a:rPr>
              <a:t>TypeName</a:t>
            </a:r>
            <a:r>
              <a:rPr lang="en-US" altLang="ja-JP" sz="1000" dirty="0">
                <a:solidFill>
                  <a:srgbClr val="000000"/>
                </a:solidFill>
                <a:latin typeface="Open Sans" panose="020B0606030504020204" pitchFamily="34" charset="0"/>
              </a:rPr>
              <a:t> System.Security.Cryptography.X509Certificates.X509Certificate2</a:t>
            </a:r>
          </a:p>
          <a:p>
            <a:r>
              <a:rPr lang="en-US" altLang="ja-JP" sz="1000" dirty="0">
                <a:solidFill>
                  <a:srgbClr val="000000"/>
                </a:solidFill>
                <a:latin typeface="Open Sans" panose="020B0606030504020204" pitchFamily="34" charset="0"/>
              </a:rPr>
              <a:t>$</a:t>
            </a:r>
            <a:r>
              <a:rPr lang="en-US" altLang="ja-JP" sz="1000" dirty="0" err="1">
                <a:solidFill>
                  <a:srgbClr val="000000"/>
                </a:solidFill>
                <a:latin typeface="Open Sans" panose="020B0606030504020204" pitchFamily="34" charset="0"/>
              </a:rPr>
              <a:t>cert.Import</a:t>
            </a:r>
            <a:r>
              <a:rPr lang="en-US" altLang="ja-JP" sz="1000" dirty="0">
                <a:solidFill>
                  <a:srgbClr val="000000"/>
                </a:solidFill>
                <a:latin typeface="Open Sans" panose="020B0606030504020204" pitchFamily="34" charset="0"/>
              </a:rPr>
              <a:t>("C:\tmp\cert.pem")</a:t>
            </a:r>
          </a:p>
          <a:p>
            <a:endParaRPr lang="en-US" altLang="ja-JP" sz="1000" dirty="0">
              <a:solidFill>
                <a:srgbClr val="000000"/>
              </a:solidFill>
              <a:latin typeface="Open Sans" panose="020B0606030504020204" pitchFamily="34" charset="0"/>
            </a:endParaRPr>
          </a:p>
          <a:p>
            <a:r>
              <a:rPr lang="en-US" altLang="ja-JP" sz="1000" dirty="0">
                <a:solidFill>
                  <a:srgbClr val="000000"/>
                </a:solidFill>
                <a:latin typeface="Open Sans" panose="020B0606030504020204" pitchFamily="34" charset="0"/>
              </a:rPr>
              <a:t>$</a:t>
            </a:r>
            <a:r>
              <a:rPr lang="en-US" altLang="ja-JP" sz="1000" dirty="0" err="1">
                <a:solidFill>
                  <a:srgbClr val="000000"/>
                </a:solidFill>
                <a:latin typeface="Open Sans" panose="020B0606030504020204" pitchFamily="34" charset="0"/>
              </a:rPr>
              <a:t>store_name</a:t>
            </a:r>
            <a:r>
              <a:rPr lang="en-US" altLang="ja-JP" sz="1000" dirty="0">
                <a:solidFill>
                  <a:srgbClr val="000000"/>
                </a:solidFill>
                <a:latin typeface="Open Sans" panose="020B0606030504020204" pitchFamily="34" charset="0"/>
              </a:rPr>
              <a:t> = [System.Security.Cryptography.X509Certificates.StoreName]::Root</a:t>
            </a:r>
          </a:p>
          <a:p>
            <a:r>
              <a:rPr lang="en-US" altLang="ja-JP" sz="1000" dirty="0">
                <a:solidFill>
                  <a:srgbClr val="000000"/>
                </a:solidFill>
                <a:latin typeface="Open Sans" panose="020B0606030504020204" pitchFamily="34" charset="0"/>
              </a:rPr>
              <a:t>$</a:t>
            </a:r>
            <a:r>
              <a:rPr lang="en-US" altLang="ja-JP" sz="1000" dirty="0" err="1">
                <a:solidFill>
                  <a:srgbClr val="000000"/>
                </a:solidFill>
                <a:latin typeface="Open Sans" panose="020B0606030504020204" pitchFamily="34" charset="0"/>
              </a:rPr>
              <a:t>store_location</a:t>
            </a:r>
            <a:r>
              <a:rPr lang="en-US" altLang="ja-JP" sz="1000" dirty="0">
                <a:solidFill>
                  <a:srgbClr val="000000"/>
                </a:solidFill>
                <a:latin typeface="Open Sans" panose="020B0606030504020204" pitchFamily="34" charset="0"/>
              </a:rPr>
              <a:t> = [System.Security.Cryptography.X509Certificates.StoreLocation]::</a:t>
            </a:r>
            <a:r>
              <a:rPr lang="en-US" altLang="ja-JP" sz="1000" dirty="0" err="1">
                <a:solidFill>
                  <a:srgbClr val="000000"/>
                </a:solidFill>
                <a:latin typeface="Open Sans" panose="020B0606030504020204" pitchFamily="34" charset="0"/>
              </a:rPr>
              <a:t>LocalMachine</a:t>
            </a:r>
            <a:endParaRPr lang="en-US" altLang="ja-JP" sz="1000" dirty="0">
              <a:solidFill>
                <a:srgbClr val="000000"/>
              </a:solidFill>
              <a:latin typeface="Open Sans" panose="020B0606030504020204" pitchFamily="34" charset="0"/>
            </a:endParaRPr>
          </a:p>
          <a:p>
            <a:r>
              <a:rPr lang="en-US" altLang="ja-JP" sz="1000" dirty="0">
                <a:solidFill>
                  <a:srgbClr val="000000"/>
                </a:solidFill>
                <a:latin typeface="Open Sans" panose="020B0606030504020204" pitchFamily="34" charset="0"/>
              </a:rPr>
              <a:t>$store = New-Object -</a:t>
            </a:r>
            <a:r>
              <a:rPr lang="en-US" altLang="ja-JP" sz="1000" dirty="0" err="1">
                <a:solidFill>
                  <a:srgbClr val="000000"/>
                </a:solidFill>
                <a:latin typeface="Open Sans" panose="020B0606030504020204" pitchFamily="34" charset="0"/>
              </a:rPr>
              <a:t>TypeName</a:t>
            </a:r>
            <a:r>
              <a:rPr lang="en-US" altLang="ja-JP" sz="1000" dirty="0">
                <a:solidFill>
                  <a:srgbClr val="000000"/>
                </a:solidFill>
                <a:latin typeface="Open Sans" panose="020B0606030504020204" pitchFamily="34" charset="0"/>
              </a:rPr>
              <a:t> System.Security.Cryptography.X509Certificates.X509Store -</a:t>
            </a:r>
            <a:r>
              <a:rPr lang="en-US" altLang="ja-JP" sz="1000" dirty="0" err="1">
                <a:solidFill>
                  <a:srgbClr val="000000"/>
                </a:solidFill>
                <a:latin typeface="Open Sans" panose="020B0606030504020204" pitchFamily="34" charset="0"/>
              </a:rPr>
              <a:t>ArgumentList</a:t>
            </a:r>
            <a:r>
              <a:rPr lang="en-US" altLang="ja-JP" sz="1000" dirty="0">
                <a:solidFill>
                  <a:srgbClr val="000000"/>
                </a:solidFill>
                <a:latin typeface="Open Sans" panose="020B0606030504020204" pitchFamily="34" charset="0"/>
              </a:rPr>
              <a:t> $</a:t>
            </a:r>
            <a:r>
              <a:rPr lang="en-US" altLang="ja-JP" sz="1000" dirty="0" err="1">
                <a:solidFill>
                  <a:srgbClr val="000000"/>
                </a:solidFill>
                <a:latin typeface="Open Sans" panose="020B0606030504020204" pitchFamily="34" charset="0"/>
              </a:rPr>
              <a:t>store_name</a:t>
            </a:r>
            <a:r>
              <a:rPr lang="en-US" altLang="ja-JP" sz="1000" dirty="0">
                <a:solidFill>
                  <a:srgbClr val="000000"/>
                </a:solidFill>
                <a:latin typeface="Open Sans" panose="020B0606030504020204" pitchFamily="34" charset="0"/>
              </a:rPr>
              <a:t>, $</a:t>
            </a:r>
            <a:r>
              <a:rPr lang="en-US" altLang="ja-JP" sz="1000" dirty="0" err="1">
                <a:solidFill>
                  <a:srgbClr val="000000"/>
                </a:solidFill>
                <a:latin typeface="Open Sans" panose="020B0606030504020204" pitchFamily="34" charset="0"/>
              </a:rPr>
              <a:t>store_location</a:t>
            </a:r>
            <a:endParaRPr lang="en-US" altLang="ja-JP" sz="1000" dirty="0">
              <a:solidFill>
                <a:srgbClr val="000000"/>
              </a:solidFill>
              <a:latin typeface="Open Sans" panose="020B0606030504020204" pitchFamily="34" charset="0"/>
            </a:endParaRPr>
          </a:p>
          <a:p>
            <a:r>
              <a:rPr lang="en-US" altLang="ja-JP" sz="1000" dirty="0">
                <a:solidFill>
                  <a:srgbClr val="000000"/>
                </a:solidFill>
                <a:latin typeface="Open Sans" panose="020B0606030504020204" pitchFamily="34" charset="0"/>
              </a:rPr>
              <a:t>$</a:t>
            </a:r>
            <a:r>
              <a:rPr lang="en-US" altLang="ja-JP" sz="1000" dirty="0" err="1">
                <a:solidFill>
                  <a:srgbClr val="000000"/>
                </a:solidFill>
                <a:latin typeface="Open Sans" panose="020B0606030504020204" pitchFamily="34" charset="0"/>
              </a:rPr>
              <a:t>store.Open</a:t>
            </a:r>
            <a:r>
              <a:rPr lang="en-US" altLang="ja-JP" sz="1000" dirty="0">
                <a:solidFill>
                  <a:srgbClr val="000000"/>
                </a:solidFill>
                <a:latin typeface="Open Sans" panose="020B0606030504020204" pitchFamily="34" charset="0"/>
              </a:rPr>
              <a:t>("</a:t>
            </a:r>
            <a:r>
              <a:rPr lang="en-US" altLang="ja-JP" sz="1000" dirty="0" err="1">
                <a:solidFill>
                  <a:srgbClr val="000000"/>
                </a:solidFill>
                <a:latin typeface="Open Sans" panose="020B0606030504020204" pitchFamily="34" charset="0"/>
              </a:rPr>
              <a:t>MaxAllowed</a:t>
            </a:r>
            <a:r>
              <a:rPr lang="en-US" altLang="ja-JP" sz="1000" dirty="0">
                <a:solidFill>
                  <a:srgbClr val="000000"/>
                </a:solidFill>
                <a:latin typeface="Open Sans" panose="020B0606030504020204" pitchFamily="34" charset="0"/>
              </a:rPr>
              <a:t>")</a:t>
            </a:r>
          </a:p>
          <a:p>
            <a:r>
              <a:rPr lang="en-US" altLang="ja-JP" sz="1000" dirty="0">
                <a:solidFill>
                  <a:srgbClr val="000000"/>
                </a:solidFill>
                <a:latin typeface="Open Sans" panose="020B0606030504020204" pitchFamily="34" charset="0"/>
              </a:rPr>
              <a:t>$</a:t>
            </a:r>
            <a:r>
              <a:rPr lang="en-US" altLang="ja-JP" sz="1000" dirty="0" err="1">
                <a:solidFill>
                  <a:srgbClr val="000000"/>
                </a:solidFill>
                <a:latin typeface="Open Sans" panose="020B0606030504020204" pitchFamily="34" charset="0"/>
              </a:rPr>
              <a:t>store.Add</a:t>
            </a:r>
            <a:r>
              <a:rPr lang="en-US" altLang="ja-JP" sz="1000" dirty="0">
                <a:solidFill>
                  <a:srgbClr val="000000"/>
                </a:solidFill>
                <a:latin typeface="Open Sans" panose="020B0606030504020204" pitchFamily="34" charset="0"/>
              </a:rPr>
              <a:t>($cert)</a:t>
            </a:r>
          </a:p>
          <a:p>
            <a:r>
              <a:rPr lang="en-US" altLang="ja-JP" sz="1000" dirty="0">
                <a:solidFill>
                  <a:srgbClr val="000000"/>
                </a:solidFill>
                <a:latin typeface="Open Sans" panose="020B0606030504020204" pitchFamily="34" charset="0"/>
              </a:rPr>
              <a:t>$</a:t>
            </a:r>
            <a:r>
              <a:rPr lang="en-US" altLang="ja-JP" sz="1000" dirty="0" err="1">
                <a:solidFill>
                  <a:srgbClr val="000000"/>
                </a:solidFill>
                <a:latin typeface="Open Sans" panose="020B0606030504020204" pitchFamily="34" charset="0"/>
              </a:rPr>
              <a:t>store.Close</a:t>
            </a:r>
            <a:r>
              <a:rPr lang="en-US" altLang="ja-JP" sz="1000" dirty="0">
                <a:solidFill>
                  <a:srgbClr val="000000"/>
                </a:solidFill>
                <a:latin typeface="Open Sans" panose="020B0606030504020204" pitchFamily="34" charset="0"/>
              </a:rPr>
              <a:t>()</a:t>
            </a:r>
          </a:p>
          <a:p>
            <a:endParaRPr lang="en-US" altLang="ja-JP" sz="1000" dirty="0">
              <a:solidFill>
                <a:srgbClr val="000000"/>
              </a:solidFill>
              <a:latin typeface="Open Sans" panose="020B0606030504020204" pitchFamily="34" charset="0"/>
            </a:endParaRPr>
          </a:p>
          <a:p>
            <a:r>
              <a:rPr lang="ja-JP" altLang="en-US" sz="1000" dirty="0">
                <a:solidFill>
                  <a:srgbClr val="000000"/>
                </a:solidFill>
                <a:latin typeface="Open Sans" panose="020B0606030504020204" pitchFamily="34" charset="0"/>
              </a:rPr>
              <a:t>クライアント証明書の公開鍵を</a:t>
            </a:r>
            <a:r>
              <a:rPr lang="en-US" altLang="ja-JP" sz="1000" dirty="0" err="1">
                <a:solidFill>
                  <a:srgbClr val="000000"/>
                </a:solidFill>
                <a:latin typeface="Open Sans" panose="020B0606030504020204" pitchFamily="34" charset="0"/>
              </a:rPr>
              <a:t>LocalMachine</a:t>
            </a:r>
            <a:r>
              <a:rPr lang="en-US" altLang="ja-JP" sz="1000" dirty="0">
                <a:solidFill>
                  <a:srgbClr val="000000"/>
                </a:solidFill>
                <a:latin typeface="Open Sans" panose="020B0606030504020204" pitchFamily="34" charset="0"/>
              </a:rPr>
              <a:t> </a:t>
            </a:r>
            <a:r>
              <a:rPr lang="ja-JP" altLang="en-US" sz="1000" dirty="0">
                <a:solidFill>
                  <a:srgbClr val="000000"/>
                </a:solidFill>
                <a:latin typeface="Open Sans" panose="020B0606030504020204" pitchFamily="34" charset="0"/>
              </a:rPr>
              <a:t>ストアの </a:t>
            </a:r>
            <a:r>
              <a:rPr lang="en-US" altLang="ja-JP" sz="1000" dirty="0">
                <a:solidFill>
                  <a:srgbClr val="000000"/>
                </a:solidFill>
                <a:latin typeface="Open Sans" panose="020B0606030504020204" pitchFamily="34" charset="0"/>
              </a:rPr>
              <a:t>Trusted People </a:t>
            </a:r>
            <a:r>
              <a:rPr lang="ja-JP" altLang="en-US" sz="1000" dirty="0">
                <a:solidFill>
                  <a:srgbClr val="000000"/>
                </a:solidFill>
                <a:latin typeface="Open Sans" panose="020B0606030504020204" pitchFamily="34" charset="0"/>
              </a:rPr>
              <a:t>ディレクトリーにインポートする</a:t>
            </a:r>
          </a:p>
          <a:p>
            <a:r>
              <a:rPr lang="en-US" altLang="ja-JP" sz="1000" dirty="0">
                <a:solidFill>
                  <a:srgbClr val="000000"/>
                </a:solidFill>
                <a:latin typeface="Open Sans" panose="020B0606030504020204" pitchFamily="34" charset="0"/>
              </a:rPr>
              <a:t>$cert = New-Object -</a:t>
            </a:r>
            <a:r>
              <a:rPr lang="en-US" altLang="ja-JP" sz="1000" dirty="0" err="1">
                <a:solidFill>
                  <a:srgbClr val="000000"/>
                </a:solidFill>
                <a:latin typeface="Open Sans" panose="020B0606030504020204" pitchFamily="34" charset="0"/>
              </a:rPr>
              <a:t>TypeName</a:t>
            </a:r>
            <a:r>
              <a:rPr lang="en-US" altLang="ja-JP" sz="1000" dirty="0">
                <a:solidFill>
                  <a:srgbClr val="000000"/>
                </a:solidFill>
                <a:latin typeface="Open Sans" panose="020B0606030504020204" pitchFamily="34" charset="0"/>
              </a:rPr>
              <a:t> System.Security.Cryptography.X509Certificates.X509Certificate2</a:t>
            </a:r>
          </a:p>
          <a:p>
            <a:r>
              <a:rPr lang="en-US" altLang="ja-JP" sz="1000" dirty="0">
                <a:solidFill>
                  <a:srgbClr val="000000"/>
                </a:solidFill>
                <a:latin typeface="Open Sans" panose="020B0606030504020204" pitchFamily="34" charset="0"/>
              </a:rPr>
              <a:t>$</a:t>
            </a:r>
            <a:r>
              <a:rPr lang="en-US" altLang="ja-JP" sz="1000" dirty="0" err="1">
                <a:solidFill>
                  <a:srgbClr val="000000"/>
                </a:solidFill>
                <a:latin typeface="Open Sans" panose="020B0606030504020204" pitchFamily="34" charset="0"/>
              </a:rPr>
              <a:t>cert.Import</a:t>
            </a:r>
            <a:r>
              <a:rPr lang="en-US" altLang="ja-JP" sz="1000" dirty="0">
                <a:solidFill>
                  <a:srgbClr val="000000"/>
                </a:solidFill>
                <a:latin typeface="Open Sans" panose="020B0606030504020204" pitchFamily="34" charset="0"/>
              </a:rPr>
              <a:t>("C:\tmp\cert.pem")</a:t>
            </a:r>
          </a:p>
          <a:p>
            <a:endParaRPr lang="en-US" altLang="ja-JP" sz="1000" dirty="0">
              <a:solidFill>
                <a:srgbClr val="000000"/>
              </a:solidFill>
              <a:latin typeface="Open Sans" panose="020B0606030504020204" pitchFamily="34" charset="0"/>
            </a:endParaRPr>
          </a:p>
          <a:p>
            <a:r>
              <a:rPr lang="en-US" altLang="ja-JP" sz="1000" dirty="0">
                <a:solidFill>
                  <a:srgbClr val="000000"/>
                </a:solidFill>
                <a:latin typeface="Open Sans" panose="020B0606030504020204" pitchFamily="34" charset="0"/>
              </a:rPr>
              <a:t>$</a:t>
            </a:r>
            <a:r>
              <a:rPr lang="en-US" altLang="ja-JP" sz="1000" dirty="0" err="1">
                <a:solidFill>
                  <a:srgbClr val="000000"/>
                </a:solidFill>
                <a:latin typeface="Open Sans" panose="020B0606030504020204" pitchFamily="34" charset="0"/>
              </a:rPr>
              <a:t>store_name</a:t>
            </a:r>
            <a:r>
              <a:rPr lang="en-US" altLang="ja-JP" sz="1000" dirty="0">
                <a:solidFill>
                  <a:srgbClr val="000000"/>
                </a:solidFill>
                <a:latin typeface="Open Sans" panose="020B0606030504020204" pitchFamily="34" charset="0"/>
              </a:rPr>
              <a:t> = [System.Security.Cryptography.X509Certificates.StoreName]::</a:t>
            </a:r>
            <a:r>
              <a:rPr lang="en-US" altLang="ja-JP" sz="1000" dirty="0" err="1">
                <a:solidFill>
                  <a:srgbClr val="000000"/>
                </a:solidFill>
                <a:latin typeface="Open Sans" panose="020B0606030504020204" pitchFamily="34" charset="0"/>
              </a:rPr>
              <a:t>TrustedPeople</a:t>
            </a:r>
            <a:endParaRPr lang="en-US" altLang="ja-JP" sz="1000" dirty="0">
              <a:solidFill>
                <a:srgbClr val="000000"/>
              </a:solidFill>
              <a:latin typeface="Open Sans" panose="020B0606030504020204" pitchFamily="34" charset="0"/>
            </a:endParaRPr>
          </a:p>
          <a:p>
            <a:r>
              <a:rPr lang="en-US" altLang="ja-JP" sz="1000" dirty="0">
                <a:solidFill>
                  <a:srgbClr val="000000"/>
                </a:solidFill>
                <a:latin typeface="Open Sans" panose="020B0606030504020204" pitchFamily="34" charset="0"/>
              </a:rPr>
              <a:t>$</a:t>
            </a:r>
            <a:r>
              <a:rPr lang="en-US" altLang="ja-JP" sz="1000" dirty="0" err="1">
                <a:solidFill>
                  <a:srgbClr val="000000"/>
                </a:solidFill>
                <a:latin typeface="Open Sans" panose="020B0606030504020204" pitchFamily="34" charset="0"/>
              </a:rPr>
              <a:t>store_location</a:t>
            </a:r>
            <a:r>
              <a:rPr lang="en-US" altLang="ja-JP" sz="1000" dirty="0">
                <a:solidFill>
                  <a:srgbClr val="000000"/>
                </a:solidFill>
                <a:latin typeface="Open Sans" panose="020B0606030504020204" pitchFamily="34" charset="0"/>
              </a:rPr>
              <a:t> = [System.Security.Cryptography.X509Certificates.StoreLocation]::</a:t>
            </a:r>
            <a:r>
              <a:rPr lang="en-US" altLang="ja-JP" sz="1000" dirty="0" err="1">
                <a:solidFill>
                  <a:srgbClr val="000000"/>
                </a:solidFill>
                <a:latin typeface="Open Sans" panose="020B0606030504020204" pitchFamily="34" charset="0"/>
              </a:rPr>
              <a:t>LocalMachine</a:t>
            </a:r>
            <a:endParaRPr lang="en-US" altLang="ja-JP" sz="1000" dirty="0">
              <a:solidFill>
                <a:srgbClr val="000000"/>
              </a:solidFill>
              <a:latin typeface="Open Sans" panose="020B0606030504020204" pitchFamily="34" charset="0"/>
            </a:endParaRPr>
          </a:p>
          <a:p>
            <a:r>
              <a:rPr lang="en-US" altLang="ja-JP" sz="1000" dirty="0">
                <a:solidFill>
                  <a:srgbClr val="000000"/>
                </a:solidFill>
                <a:latin typeface="Open Sans" panose="020B0606030504020204" pitchFamily="34" charset="0"/>
              </a:rPr>
              <a:t>$store = New-Object -</a:t>
            </a:r>
            <a:r>
              <a:rPr lang="en-US" altLang="ja-JP" sz="1000" dirty="0" err="1">
                <a:solidFill>
                  <a:srgbClr val="000000"/>
                </a:solidFill>
                <a:latin typeface="Open Sans" panose="020B0606030504020204" pitchFamily="34" charset="0"/>
              </a:rPr>
              <a:t>TypeName</a:t>
            </a:r>
            <a:r>
              <a:rPr lang="en-US" altLang="ja-JP" sz="1000" dirty="0">
                <a:solidFill>
                  <a:srgbClr val="000000"/>
                </a:solidFill>
                <a:latin typeface="Open Sans" panose="020B0606030504020204" pitchFamily="34" charset="0"/>
              </a:rPr>
              <a:t> System.Security.Cryptography.X509Certificates.X509Store -</a:t>
            </a:r>
            <a:r>
              <a:rPr lang="en-US" altLang="ja-JP" sz="1000" dirty="0" err="1">
                <a:solidFill>
                  <a:srgbClr val="000000"/>
                </a:solidFill>
                <a:latin typeface="Open Sans" panose="020B0606030504020204" pitchFamily="34" charset="0"/>
              </a:rPr>
              <a:t>ArgumentList</a:t>
            </a:r>
            <a:r>
              <a:rPr lang="en-US" altLang="ja-JP" sz="1000" dirty="0">
                <a:solidFill>
                  <a:srgbClr val="000000"/>
                </a:solidFill>
                <a:latin typeface="Open Sans" panose="020B0606030504020204" pitchFamily="34" charset="0"/>
              </a:rPr>
              <a:t> $</a:t>
            </a:r>
            <a:r>
              <a:rPr lang="en-US" altLang="ja-JP" sz="1000" dirty="0" err="1">
                <a:solidFill>
                  <a:srgbClr val="000000"/>
                </a:solidFill>
                <a:latin typeface="Open Sans" panose="020B0606030504020204" pitchFamily="34" charset="0"/>
              </a:rPr>
              <a:t>store_name</a:t>
            </a:r>
            <a:r>
              <a:rPr lang="en-US" altLang="ja-JP" sz="1000" dirty="0">
                <a:solidFill>
                  <a:srgbClr val="000000"/>
                </a:solidFill>
                <a:latin typeface="Open Sans" panose="020B0606030504020204" pitchFamily="34" charset="0"/>
              </a:rPr>
              <a:t>, $</a:t>
            </a:r>
            <a:r>
              <a:rPr lang="en-US" altLang="ja-JP" sz="1000" dirty="0" err="1">
                <a:solidFill>
                  <a:srgbClr val="000000"/>
                </a:solidFill>
                <a:latin typeface="Open Sans" panose="020B0606030504020204" pitchFamily="34" charset="0"/>
              </a:rPr>
              <a:t>store_location</a:t>
            </a:r>
            <a:endParaRPr lang="en-US" altLang="ja-JP" sz="1000" dirty="0">
              <a:solidFill>
                <a:srgbClr val="000000"/>
              </a:solidFill>
              <a:latin typeface="Open Sans" panose="020B0606030504020204" pitchFamily="34" charset="0"/>
            </a:endParaRPr>
          </a:p>
          <a:p>
            <a:r>
              <a:rPr lang="en-US" altLang="ja-JP" sz="1000" dirty="0">
                <a:solidFill>
                  <a:srgbClr val="000000"/>
                </a:solidFill>
                <a:latin typeface="Open Sans" panose="020B0606030504020204" pitchFamily="34" charset="0"/>
              </a:rPr>
              <a:t>$</a:t>
            </a:r>
            <a:r>
              <a:rPr lang="en-US" altLang="ja-JP" sz="1000" dirty="0" err="1">
                <a:solidFill>
                  <a:srgbClr val="000000"/>
                </a:solidFill>
                <a:latin typeface="Open Sans" panose="020B0606030504020204" pitchFamily="34" charset="0"/>
              </a:rPr>
              <a:t>store.Open</a:t>
            </a:r>
            <a:r>
              <a:rPr lang="en-US" altLang="ja-JP" sz="1000" dirty="0">
                <a:solidFill>
                  <a:srgbClr val="000000"/>
                </a:solidFill>
                <a:latin typeface="Open Sans" panose="020B0606030504020204" pitchFamily="34" charset="0"/>
              </a:rPr>
              <a:t>("</a:t>
            </a:r>
            <a:r>
              <a:rPr lang="en-US" altLang="ja-JP" sz="1000" dirty="0" err="1">
                <a:solidFill>
                  <a:srgbClr val="000000"/>
                </a:solidFill>
                <a:latin typeface="Open Sans" panose="020B0606030504020204" pitchFamily="34" charset="0"/>
              </a:rPr>
              <a:t>MaxAllowed</a:t>
            </a:r>
            <a:r>
              <a:rPr lang="en-US" altLang="ja-JP" sz="1000" dirty="0">
                <a:solidFill>
                  <a:srgbClr val="000000"/>
                </a:solidFill>
                <a:latin typeface="Open Sans" panose="020B0606030504020204" pitchFamily="34" charset="0"/>
              </a:rPr>
              <a:t>")</a:t>
            </a:r>
          </a:p>
          <a:p>
            <a:r>
              <a:rPr lang="en-US" altLang="ja-JP" sz="1000" dirty="0">
                <a:solidFill>
                  <a:srgbClr val="000000"/>
                </a:solidFill>
                <a:latin typeface="Open Sans" panose="020B0606030504020204" pitchFamily="34" charset="0"/>
              </a:rPr>
              <a:t>$</a:t>
            </a:r>
            <a:r>
              <a:rPr lang="en-US" altLang="ja-JP" sz="1000" dirty="0" err="1">
                <a:solidFill>
                  <a:srgbClr val="000000"/>
                </a:solidFill>
                <a:latin typeface="Open Sans" panose="020B0606030504020204" pitchFamily="34" charset="0"/>
              </a:rPr>
              <a:t>store.Add</a:t>
            </a:r>
            <a:r>
              <a:rPr lang="en-US" altLang="ja-JP" sz="1000" dirty="0">
                <a:solidFill>
                  <a:srgbClr val="000000"/>
                </a:solidFill>
                <a:latin typeface="Open Sans" panose="020B0606030504020204" pitchFamily="34" charset="0"/>
              </a:rPr>
              <a:t>($cert)</a:t>
            </a:r>
          </a:p>
          <a:p>
            <a:r>
              <a:rPr lang="en-US" altLang="ja-JP" sz="1000" dirty="0">
                <a:solidFill>
                  <a:srgbClr val="000000"/>
                </a:solidFill>
                <a:latin typeface="Open Sans" panose="020B0606030504020204" pitchFamily="34" charset="0"/>
              </a:rPr>
              <a:t>$</a:t>
            </a:r>
            <a:r>
              <a:rPr lang="en-US" altLang="ja-JP" sz="1000" dirty="0" err="1">
                <a:solidFill>
                  <a:srgbClr val="000000"/>
                </a:solidFill>
                <a:latin typeface="Open Sans" panose="020B0606030504020204" pitchFamily="34" charset="0"/>
              </a:rPr>
              <a:t>store.Close</a:t>
            </a:r>
            <a:r>
              <a:rPr lang="en-US" altLang="ja-JP" sz="1000" dirty="0">
                <a:solidFill>
                  <a:srgbClr val="000000"/>
                </a:solidFill>
                <a:latin typeface="Open Sans" panose="020B0606030504020204" pitchFamily="34" charset="0"/>
              </a:rPr>
              <a:t>()</a:t>
            </a:r>
          </a:p>
          <a:p>
            <a:endParaRPr lang="en-US" altLang="ja-JP" sz="1000" dirty="0">
              <a:solidFill>
                <a:srgbClr val="000000"/>
              </a:solidFill>
              <a:latin typeface="Open Sans" panose="020B0606030504020204" pitchFamily="34" charset="0"/>
            </a:endParaRPr>
          </a:p>
          <a:p>
            <a:r>
              <a:rPr lang="en-US" altLang="ja-JP" sz="1000" dirty="0">
                <a:solidFill>
                  <a:srgbClr val="000000"/>
                </a:solidFill>
                <a:latin typeface="Open Sans" panose="020B0606030504020204" pitchFamily="34" charset="0"/>
              </a:rPr>
              <a:t>In </a:t>
            </a:r>
            <a:r>
              <a:rPr lang="en-US" altLang="ja-JP" sz="1000" dirty="0" err="1">
                <a:solidFill>
                  <a:srgbClr val="000000"/>
                </a:solidFill>
                <a:latin typeface="Open Sans" panose="020B0606030504020204" pitchFamily="34" charset="0"/>
              </a:rPr>
              <a:t>Liunx</a:t>
            </a:r>
            <a:r>
              <a:rPr lang="ja-JP" altLang="en-US" sz="1000" dirty="0">
                <a:solidFill>
                  <a:srgbClr val="000000"/>
                </a:solidFill>
                <a:latin typeface="Open Sans" panose="020B0606030504020204" pitchFamily="34" charset="0"/>
              </a:rPr>
              <a:t>側、 </a:t>
            </a:r>
            <a:r>
              <a:rPr lang="en-US" altLang="ja-JP" sz="1000" dirty="0">
                <a:solidFill>
                  <a:srgbClr val="000000"/>
                </a:solidFill>
                <a:latin typeface="Open Sans" panose="020B0606030504020204" pitchFamily="34" charset="0"/>
              </a:rPr>
              <a:t>private key in a PFX</a:t>
            </a:r>
            <a:r>
              <a:rPr lang="ja-JP" altLang="en-US" sz="1000" dirty="0">
                <a:solidFill>
                  <a:srgbClr val="000000"/>
                </a:solidFill>
                <a:latin typeface="Open Sans" panose="020B0606030504020204" pitchFamily="34" charset="0"/>
              </a:rPr>
              <a:t>　ファイルを </a:t>
            </a:r>
            <a:r>
              <a:rPr lang="en-US" altLang="ja-JP" sz="1000" dirty="0" err="1">
                <a:solidFill>
                  <a:srgbClr val="000000"/>
                </a:solidFill>
                <a:latin typeface="Open Sans" panose="020B0606030504020204" pitchFamily="34" charset="0"/>
              </a:rPr>
              <a:t>pywinrm</a:t>
            </a:r>
            <a:r>
              <a:rPr lang="en-US" altLang="ja-JP" sz="1000" dirty="0">
                <a:solidFill>
                  <a:srgbClr val="000000"/>
                </a:solidFill>
                <a:latin typeface="Open Sans" panose="020B0606030504020204" pitchFamily="34" charset="0"/>
              </a:rPr>
              <a:t> </a:t>
            </a:r>
            <a:r>
              <a:rPr lang="ja-JP" altLang="en-US" sz="1000" dirty="0">
                <a:solidFill>
                  <a:srgbClr val="000000"/>
                </a:solidFill>
                <a:latin typeface="Open Sans" panose="020B0606030504020204" pitchFamily="34" charset="0"/>
              </a:rPr>
              <a:t>が使用できる秘密鍵に変換する</a:t>
            </a:r>
          </a:p>
          <a:p>
            <a:r>
              <a:rPr lang="en-US" altLang="ja-JP" sz="1000" dirty="0" err="1">
                <a:solidFill>
                  <a:srgbClr val="000000"/>
                </a:solidFill>
                <a:latin typeface="Open Sans" panose="020B0606030504020204" pitchFamily="34" charset="0"/>
              </a:rPr>
              <a:t>openssl</a:t>
            </a:r>
            <a:r>
              <a:rPr lang="en-US" altLang="ja-JP" sz="1000" dirty="0">
                <a:solidFill>
                  <a:srgbClr val="000000"/>
                </a:solidFill>
                <a:latin typeface="Open Sans" panose="020B0606030504020204" pitchFamily="34" charset="0"/>
              </a:rPr>
              <a:t> pkcs12 -in </a:t>
            </a:r>
            <a:r>
              <a:rPr lang="en-US" altLang="ja-JP" sz="1000" dirty="0" err="1">
                <a:solidFill>
                  <a:srgbClr val="000000"/>
                </a:solidFill>
                <a:latin typeface="Open Sans" panose="020B0606030504020204" pitchFamily="34" charset="0"/>
              </a:rPr>
              <a:t>cert.pfx</a:t>
            </a:r>
            <a:r>
              <a:rPr lang="en-US" altLang="ja-JP" sz="1000" dirty="0">
                <a:solidFill>
                  <a:srgbClr val="000000"/>
                </a:solidFill>
                <a:latin typeface="Open Sans" panose="020B0606030504020204" pitchFamily="34" charset="0"/>
              </a:rPr>
              <a:t> -</a:t>
            </a:r>
            <a:r>
              <a:rPr lang="en-US" altLang="ja-JP" sz="1000" dirty="0" err="1">
                <a:solidFill>
                  <a:srgbClr val="000000"/>
                </a:solidFill>
                <a:latin typeface="Open Sans" panose="020B0606030504020204" pitchFamily="34" charset="0"/>
              </a:rPr>
              <a:t>nocerts</a:t>
            </a:r>
            <a:r>
              <a:rPr lang="en-US" altLang="ja-JP" sz="1000" dirty="0">
                <a:solidFill>
                  <a:srgbClr val="000000"/>
                </a:solidFill>
                <a:latin typeface="Open Sans" panose="020B0606030504020204" pitchFamily="34" charset="0"/>
              </a:rPr>
              <a:t> -nodes -out </a:t>
            </a:r>
            <a:r>
              <a:rPr lang="en-US" altLang="ja-JP" sz="1000" dirty="0" err="1">
                <a:solidFill>
                  <a:srgbClr val="000000"/>
                </a:solidFill>
                <a:latin typeface="Open Sans" panose="020B0606030504020204" pitchFamily="34" charset="0"/>
              </a:rPr>
              <a:t>cert_key.pem</a:t>
            </a:r>
            <a:r>
              <a:rPr lang="en-US" altLang="ja-JP" sz="1000" dirty="0">
                <a:solidFill>
                  <a:srgbClr val="000000"/>
                </a:solidFill>
                <a:latin typeface="Open Sans" panose="020B0606030504020204" pitchFamily="34" charset="0"/>
              </a:rPr>
              <a:t> -</a:t>
            </a:r>
            <a:r>
              <a:rPr lang="en-US" altLang="ja-JP" sz="1000" dirty="0" err="1">
                <a:solidFill>
                  <a:srgbClr val="000000"/>
                </a:solidFill>
                <a:latin typeface="Open Sans" panose="020B0606030504020204" pitchFamily="34" charset="0"/>
              </a:rPr>
              <a:t>passin</a:t>
            </a:r>
            <a:r>
              <a:rPr lang="en-US" altLang="ja-JP" sz="1000" dirty="0">
                <a:solidFill>
                  <a:srgbClr val="000000"/>
                </a:solidFill>
                <a:latin typeface="Open Sans" panose="020B0606030504020204" pitchFamily="34" charset="0"/>
              </a:rPr>
              <a:t> pass: -</a:t>
            </a:r>
            <a:r>
              <a:rPr lang="en-US" altLang="ja-JP" sz="1000" dirty="0" err="1">
                <a:solidFill>
                  <a:srgbClr val="000000"/>
                </a:solidFill>
                <a:latin typeface="Open Sans" panose="020B0606030504020204" pitchFamily="34" charset="0"/>
              </a:rPr>
              <a:t>passout</a:t>
            </a:r>
            <a:r>
              <a:rPr lang="en-US" altLang="ja-JP" sz="1000" dirty="0">
                <a:solidFill>
                  <a:srgbClr val="000000"/>
                </a:solidFill>
                <a:latin typeface="Open Sans" panose="020B0606030504020204" pitchFamily="34" charset="0"/>
              </a:rPr>
              <a:t> pass:</a:t>
            </a:r>
          </a:p>
          <a:p>
            <a:endParaRPr lang="en-US" altLang="ja-JP" sz="1000" dirty="0">
              <a:solidFill>
                <a:srgbClr val="000000"/>
              </a:solidFill>
              <a:latin typeface="Open Sans" panose="020B0606030504020204" pitchFamily="34" charset="0"/>
            </a:endParaRPr>
          </a:p>
          <a:p>
            <a:r>
              <a:rPr lang="ja-JP" altLang="en-US" sz="1000" dirty="0">
                <a:solidFill>
                  <a:srgbClr val="000000"/>
                </a:solidFill>
                <a:latin typeface="Open Sans" panose="020B0606030504020204" pitchFamily="34" charset="0"/>
              </a:rPr>
              <a:t>証明書認証に設定する</a:t>
            </a:r>
          </a:p>
          <a:p>
            <a:r>
              <a:rPr lang="en-US" altLang="ja-JP" sz="1000" dirty="0" err="1">
                <a:solidFill>
                  <a:srgbClr val="000000"/>
                </a:solidFill>
                <a:latin typeface="Open Sans" panose="020B0606030504020204" pitchFamily="34" charset="0"/>
              </a:rPr>
              <a:t>ansible_connection</a:t>
            </a:r>
            <a:r>
              <a:rPr lang="en-US" altLang="ja-JP" sz="1000" dirty="0">
                <a:solidFill>
                  <a:srgbClr val="000000"/>
                </a:solidFill>
                <a:latin typeface="Open Sans" panose="020B0606030504020204" pitchFamily="34" charset="0"/>
              </a:rPr>
              <a:t>: </a:t>
            </a:r>
            <a:r>
              <a:rPr lang="en-US" altLang="ja-JP" sz="1000" dirty="0" err="1">
                <a:solidFill>
                  <a:srgbClr val="000000"/>
                </a:solidFill>
                <a:latin typeface="Open Sans" panose="020B0606030504020204" pitchFamily="34" charset="0"/>
              </a:rPr>
              <a:t>winrm</a:t>
            </a:r>
            <a:endParaRPr lang="en-US" altLang="ja-JP" sz="1000" dirty="0">
              <a:solidFill>
                <a:srgbClr val="000000"/>
              </a:solidFill>
              <a:latin typeface="Open Sans" panose="020B0606030504020204" pitchFamily="34" charset="0"/>
            </a:endParaRPr>
          </a:p>
          <a:p>
            <a:r>
              <a:rPr lang="en-US" altLang="ja-JP" sz="1000" dirty="0" err="1">
                <a:solidFill>
                  <a:srgbClr val="000000"/>
                </a:solidFill>
                <a:latin typeface="Open Sans" panose="020B0606030504020204" pitchFamily="34" charset="0"/>
              </a:rPr>
              <a:t>ansible_winrm_cert_pem</a:t>
            </a:r>
            <a:r>
              <a:rPr lang="en-US" altLang="ja-JP" sz="1000" dirty="0">
                <a:solidFill>
                  <a:srgbClr val="000000"/>
                </a:solidFill>
                <a:latin typeface="Open Sans" panose="020B0606030504020204" pitchFamily="34" charset="0"/>
              </a:rPr>
              <a:t>: /path/to/certificate/public/</a:t>
            </a:r>
            <a:r>
              <a:rPr lang="en-US" altLang="ja-JP" sz="1000" dirty="0" err="1">
                <a:solidFill>
                  <a:srgbClr val="000000"/>
                </a:solidFill>
                <a:latin typeface="Open Sans" panose="020B0606030504020204" pitchFamily="34" charset="0"/>
              </a:rPr>
              <a:t>key.pem</a:t>
            </a:r>
            <a:endParaRPr lang="en-US" altLang="ja-JP" sz="1000" dirty="0">
              <a:solidFill>
                <a:srgbClr val="000000"/>
              </a:solidFill>
              <a:latin typeface="Open Sans" panose="020B0606030504020204" pitchFamily="34" charset="0"/>
            </a:endParaRPr>
          </a:p>
          <a:p>
            <a:r>
              <a:rPr lang="en-US" altLang="ja-JP" sz="1000" dirty="0" err="1">
                <a:solidFill>
                  <a:srgbClr val="000000"/>
                </a:solidFill>
                <a:latin typeface="Open Sans" panose="020B0606030504020204" pitchFamily="34" charset="0"/>
              </a:rPr>
              <a:t>ansible_winrm_cert_key_pem</a:t>
            </a:r>
            <a:r>
              <a:rPr lang="en-US" altLang="ja-JP" sz="1000" dirty="0">
                <a:solidFill>
                  <a:srgbClr val="000000"/>
                </a:solidFill>
                <a:latin typeface="Open Sans" panose="020B0606030504020204" pitchFamily="34" charset="0"/>
              </a:rPr>
              <a:t>: /path/to/certificate/private/</a:t>
            </a:r>
            <a:r>
              <a:rPr lang="en-US" altLang="ja-JP" sz="1000" dirty="0" err="1">
                <a:solidFill>
                  <a:srgbClr val="000000"/>
                </a:solidFill>
                <a:latin typeface="Open Sans" panose="020B0606030504020204" pitchFamily="34" charset="0"/>
              </a:rPr>
              <a:t>cert_key.pem</a:t>
            </a:r>
            <a:endParaRPr lang="en-US" altLang="ja-JP" sz="1000" dirty="0">
              <a:solidFill>
                <a:srgbClr val="000000"/>
              </a:solidFill>
              <a:latin typeface="Open Sans" panose="020B0606030504020204" pitchFamily="34" charset="0"/>
            </a:endParaRPr>
          </a:p>
          <a:p>
            <a:r>
              <a:rPr lang="en-US" altLang="ja-JP" sz="1000" dirty="0" err="1">
                <a:solidFill>
                  <a:srgbClr val="000000"/>
                </a:solidFill>
                <a:latin typeface="Open Sans" panose="020B0606030504020204" pitchFamily="34" charset="0"/>
              </a:rPr>
              <a:t>ansible_winrm_transport</a:t>
            </a:r>
            <a:r>
              <a:rPr lang="en-US" altLang="ja-JP" sz="1000" dirty="0">
                <a:solidFill>
                  <a:srgbClr val="000000"/>
                </a:solidFill>
                <a:latin typeface="Open Sans" panose="020B0606030504020204" pitchFamily="34" charset="0"/>
              </a:rPr>
              <a:t>: certificate</a:t>
            </a:r>
          </a:p>
          <a:p>
            <a:endParaRPr lang="en-US" altLang="ja-JP" sz="1000" dirty="0">
              <a:solidFill>
                <a:srgbClr val="000000"/>
              </a:solidFill>
              <a:latin typeface="Open Sans" panose="020B0606030504020204" pitchFamily="34" charset="0"/>
            </a:endParaRPr>
          </a:p>
        </p:txBody>
      </p:sp>
    </p:spTree>
    <p:extLst>
      <p:ext uri="{BB962C8B-B14F-4D97-AF65-F5344CB8AC3E}">
        <p14:creationId xmlns:p14="http://schemas.microsoft.com/office/powerpoint/2010/main" val="1058048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9AD57C0-5DE5-9B49-ABC1-C96EEC955E59}"/>
              </a:ext>
            </a:extLst>
          </p:cNvPr>
          <p:cNvSpPr/>
          <p:nvPr/>
        </p:nvSpPr>
        <p:spPr>
          <a:xfrm>
            <a:off x="936394" y="188640"/>
            <a:ext cx="9766530" cy="461665"/>
          </a:xfrm>
          <a:prstGeom prst="rect">
            <a:avLst/>
          </a:prstGeom>
        </p:spPr>
        <p:txBody>
          <a:bodyPr wrap="square">
            <a:spAutoFit/>
          </a:bodyPr>
          <a:lstStyle/>
          <a:p>
            <a:r>
              <a:rPr lang="en-US" altLang="ja-JP" sz="2400" b="0" i="0" dirty="0">
                <a:solidFill>
                  <a:srgbClr val="000000"/>
                </a:solidFill>
                <a:effectLst/>
                <a:latin typeface="Open Sans" panose="020B0606030504020204" pitchFamily="34" charset="0"/>
              </a:rPr>
              <a:t>Win10 </a:t>
            </a:r>
            <a:r>
              <a:rPr lang="en-US" altLang="ja-JP" sz="2400" b="0" i="0" dirty="0" err="1">
                <a:solidFill>
                  <a:srgbClr val="000000"/>
                </a:solidFill>
                <a:effectLst/>
                <a:latin typeface="Open Sans" panose="020B0606030504020204" pitchFamily="34" charset="0"/>
              </a:rPr>
              <a:t>Ansible</a:t>
            </a:r>
            <a:r>
              <a:rPr lang="en-US" altLang="ja-JP" sz="2400" b="0" i="0" dirty="0">
                <a:solidFill>
                  <a:srgbClr val="000000"/>
                </a:solidFill>
                <a:effectLst/>
                <a:latin typeface="Open Sans" panose="020B0606030504020204" pitchFamily="34" charset="0"/>
              </a:rPr>
              <a:t> - 1</a:t>
            </a:r>
            <a:endParaRPr lang="zh-TW" altLang="en-US" dirty="0"/>
          </a:p>
        </p:txBody>
      </p:sp>
      <p:sp>
        <p:nvSpPr>
          <p:cNvPr id="3" name="正方形/長方形 2"/>
          <p:cNvSpPr/>
          <p:nvPr/>
        </p:nvSpPr>
        <p:spPr>
          <a:xfrm>
            <a:off x="477788" y="612845"/>
            <a:ext cx="11305256" cy="5840491"/>
          </a:xfrm>
          <a:prstGeom prst="rect">
            <a:avLst/>
          </a:prstGeom>
        </p:spPr>
        <p:txBody>
          <a:bodyPr wrap="square" numCol="2">
            <a:noAutofit/>
          </a:bodyPr>
          <a:lstStyle/>
          <a:p>
            <a:r>
              <a:rPr lang="en-US" altLang="ja-JP" sz="1000" dirty="0">
                <a:latin typeface="+mn-lt"/>
              </a:rPr>
              <a:t># At control node:</a:t>
            </a:r>
            <a:endParaRPr lang="ja-JP" altLang="en-US" sz="1000" dirty="0">
              <a:latin typeface="+mn-lt"/>
            </a:endParaRPr>
          </a:p>
          <a:p>
            <a:endParaRPr lang="en-US" altLang="ja-JP" sz="1000" b="0" i="0" dirty="0">
              <a:solidFill>
                <a:srgbClr val="000000"/>
              </a:solidFill>
              <a:effectLst/>
              <a:latin typeface="Open Sans" panose="020B0606030504020204" pitchFamily="34" charset="0"/>
            </a:endParaRPr>
          </a:p>
          <a:p>
            <a:r>
              <a:rPr lang="en-US" altLang="ja-JP" sz="1000" dirty="0">
                <a:solidFill>
                  <a:srgbClr val="000000"/>
                </a:solidFill>
                <a:latin typeface="Open Sans" panose="020B0606030504020204" pitchFamily="34" charset="0"/>
              </a:rPr>
              <a:t>16</a:t>
            </a:r>
            <a:r>
              <a:rPr lang="en-US" altLang="ja-JP" sz="1000" b="0" i="0" dirty="0">
                <a:solidFill>
                  <a:srgbClr val="000000"/>
                </a:solidFill>
                <a:effectLst/>
                <a:latin typeface="Open Sans" panose="020B0606030504020204" pitchFamily="34" charset="0"/>
              </a:rPr>
              <a:t>. ## PowerShell </a:t>
            </a:r>
            <a:r>
              <a:rPr lang="en-US" altLang="ja-JP" sz="1000" b="0" i="0" dirty="0" err="1">
                <a:solidFill>
                  <a:srgbClr val="000000"/>
                </a:solidFill>
                <a:effectLst/>
                <a:latin typeface="Open Sans" panose="020B0606030504020204" pitchFamily="34" charset="0"/>
              </a:rPr>
              <a:t>viersion</a:t>
            </a:r>
            <a:endParaRPr lang="en-US" altLang="ja-JP" sz="1000" b="0" i="0" dirty="0">
              <a:solidFill>
                <a:srgbClr val="000000"/>
              </a:solidFill>
              <a:effectLst/>
              <a:latin typeface="Open Sans" panose="020B0606030504020204" pitchFamily="34" charset="0"/>
            </a:endParaRPr>
          </a:p>
          <a:p>
            <a:endParaRPr lang="en-US" altLang="ja-JP" sz="1000" dirty="0">
              <a:solidFill>
                <a:srgbClr val="000000"/>
              </a:solidFill>
              <a:latin typeface="Open Sans" panose="020B0606030504020204" pitchFamily="34" charset="0"/>
            </a:endParaRPr>
          </a:p>
          <a:p>
            <a:r>
              <a:rPr lang="en-US" sz="800" b="0" i="1" dirty="0" err="1">
                <a:solidFill>
                  <a:schemeClr val="tx1">
                    <a:lumMod val="50000"/>
                  </a:schemeClr>
                </a:solidFill>
                <a:effectLst/>
                <a:latin typeface="ui-monospace"/>
              </a:rPr>
              <a:t>PoserShell</a:t>
            </a:r>
            <a:r>
              <a:rPr lang="en-US" sz="800" b="0" i="1" dirty="0">
                <a:solidFill>
                  <a:schemeClr val="tx1">
                    <a:lumMod val="50000"/>
                  </a:schemeClr>
                </a:solidFill>
                <a:effectLst/>
                <a:latin typeface="ui-monospace"/>
              </a:rPr>
              <a:t> version</a:t>
            </a:r>
          </a:p>
          <a:p>
            <a:r>
              <a:rPr lang="en-US" sz="800" b="0" i="1" dirty="0">
                <a:solidFill>
                  <a:schemeClr val="tx1">
                    <a:lumMod val="50000"/>
                  </a:schemeClr>
                </a:solidFill>
                <a:effectLst/>
                <a:latin typeface="ui-monospace"/>
              </a:rPr>
              <a:t>Get-Host | Select-Object Version</a:t>
            </a:r>
          </a:p>
          <a:p>
            <a:r>
              <a:rPr lang="en-US" sz="800" b="0" i="1" dirty="0">
                <a:solidFill>
                  <a:schemeClr val="tx1">
                    <a:lumMod val="50000"/>
                  </a:schemeClr>
                </a:solidFill>
                <a:effectLst/>
                <a:latin typeface="ui-monospace"/>
              </a:rPr>
              <a:t>Version</a:t>
            </a:r>
          </a:p>
          <a:p>
            <a:r>
              <a:rPr lang="en-US" sz="800" b="0" i="1" dirty="0">
                <a:solidFill>
                  <a:schemeClr val="tx1">
                    <a:lumMod val="50000"/>
                  </a:schemeClr>
                </a:solidFill>
                <a:effectLst/>
                <a:latin typeface="ui-monospace"/>
              </a:rPr>
              <a:t>-------</a:t>
            </a:r>
          </a:p>
          <a:p>
            <a:r>
              <a:rPr lang="en-US" sz="800" b="0" i="1" dirty="0">
                <a:solidFill>
                  <a:schemeClr val="tx1">
                    <a:lumMod val="50000"/>
                  </a:schemeClr>
                </a:solidFill>
                <a:effectLst/>
                <a:latin typeface="ui-monospace"/>
              </a:rPr>
              <a:t>5.1.19041.1237</a:t>
            </a:r>
          </a:p>
          <a:p>
            <a:endParaRPr lang="en-US" sz="800" b="0" i="1" dirty="0">
              <a:solidFill>
                <a:schemeClr val="tx1">
                  <a:lumMod val="50000"/>
                </a:schemeClr>
              </a:solidFill>
              <a:effectLst/>
              <a:latin typeface="ui-monospace"/>
            </a:endParaRPr>
          </a:p>
          <a:p>
            <a:endParaRPr lang="en-US" sz="800" b="0" i="1" dirty="0">
              <a:solidFill>
                <a:schemeClr val="tx1">
                  <a:lumMod val="50000"/>
                </a:schemeClr>
              </a:solidFill>
              <a:effectLst/>
              <a:latin typeface="ui-monospace"/>
            </a:endParaRPr>
          </a:p>
          <a:p>
            <a:r>
              <a:rPr lang="en-US" sz="800" b="0" i="1" dirty="0">
                <a:solidFill>
                  <a:schemeClr val="tx1">
                    <a:lumMod val="50000"/>
                  </a:schemeClr>
                </a:solidFill>
                <a:effectLst/>
                <a:latin typeface="ui-monospace"/>
              </a:rPr>
              <a:t>verify .NET version</a:t>
            </a:r>
          </a:p>
          <a:p>
            <a:endParaRPr lang="en-US" sz="800" b="0" i="1" dirty="0">
              <a:solidFill>
                <a:schemeClr val="tx1">
                  <a:lumMod val="50000"/>
                </a:schemeClr>
              </a:solidFill>
              <a:effectLst/>
              <a:latin typeface="ui-monospace"/>
            </a:endParaRPr>
          </a:p>
          <a:p>
            <a:r>
              <a:rPr lang="en-US" sz="800" b="0" i="1" dirty="0">
                <a:solidFill>
                  <a:schemeClr val="tx1">
                    <a:lumMod val="50000"/>
                  </a:schemeClr>
                </a:solidFill>
                <a:effectLst/>
                <a:latin typeface="ui-monospace"/>
              </a:rPr>
              <a:t>Get-</a:t>
            </a:r>
            <a:r>
              <a:rPr lang="en-US" sz="800" b="0" i="1" dirty="0" err="1">
                <a:solidFill>
                  <a:schemeClr val="tx1">
                    <a:lumMod val="50000"/>
                  </a:schemeClr>
                </a:solidFill>
                <a:effectLst/>
                <a:latin typeface="ui-monospace"/>
              </a:rPr>
              <a:t>ChildItem</a:t>
            </a:r>
            <a:r>
              <a:rPr lang="en-US" sz="800" b="0" i="1" dirty="0">
                <a:solidFill>
                  <a:schemeClr val="tx1">
                    <a:lumMod val="50000"/>
                  </a:schemeClr>
                </a:solidFill>
                <a:effectLst/>
                <a:latin typeface="ui-monospace"/>
              </a:rPr>
              <a:t> 'HKLM:\SOFTWARE\Microsoft\NET Framework Setup\NDP' -Recurse | Get-</a:t>
            </a:r>
            <a:r>
              <a:rPr lang="en-US" sz="800" b="0" i="1" dirty="0" err="1">
                <a:solidFill>
                  <a:schemeClr val="tx1">
                    <a:lumMod val="50000"/>
                  </a:schemeClr>
                </a:solidFill>
                <a:effectLst/>
                <a:latin typeface="ui-monospace"/>
              </a:rPr>
              <a:t>ItemProperty</a:t>
            </a:r>
            <a:r>
              <a:rPr lang="en-US" sz="800" b="0" i="1" dirty="0">
                <a:solidFill>
                  <a:schemeClr val="tx1">
                    <a:lumMod val="50000"/>
                  </a:schemeClr>
                </a:solidFill>
                <a:effectLst/>
                <a:latin typeface="ui-monospace"/>
              </a:rPr>
              <a:t> -Name version -EA 0 | Where { $_.</a:t>
            </a:r>
            <a:r>
              <a:rPr lang="en-US" sz="800" b="0" i="1" dirty="0" err="1">
                <a:solidFill>
                  <a:schemeClr val="tx1">
                    <a:lumMod val="50000"/>
                  </a:schemeClr>
                </a:solidFill>
                <a:effectLst/>
                <a:latin typeface="ui-monospace"/>
              </a:rPr>
              <a:t>PSChildName</a:t>
            </a:r>
            <a:r>
              <a:rPr lang="en-US" sz="800" b="0" i="1" dirty="0">
                <a:solidFill>
                  <a:schemeClr val="tx1">
                    <a:lumMod val="50000"/>
                  </a:schemeClr>
                </a:solidFill>
                <a:effectLst/>
                <a:latin typeface="ui-monospace"/>
              </a:rPr>
              <a:t> -Match '^(?!S)\p{L}'} | Select </a:t>
            </a:r>
            <a:r>
              <a:rPr lang="en-US" sz="800" b="0" i="1" dirty="0" err="1">
                <a:solidFill>
                  <a:schemeClr val="tx1">
                    <a:lumMod val="50000"/>
                  </a:schemeClr>
                </a:solidFill>
                <a:effectLst/>
                <a:latin typeface="ui-monospace"/>
              </a:rPr>
              <a:t>PSChildName</a:t>
            </a:r>
            <a:r>
              <a:rPr lang="en-US" sz="800" b="0" i="1" dirty="0">
                <a:solidFill>
                  <a:schemeClr val="tx1">
                    <a:lumMod val="50000"/>
                  </a:schemeClr>
                </a:solidFill>
                <a:effectLst/>
                <a:latin typeface="ui-monospace"/>
              </a:rPr>
              <a:t>, version</a:t>
            </a:r>
          </a:p>
          <a:p>
            <a:r>
              <a:rPr lang="en-US" sz="800" b="0" i="1" dirty="0">
                <a:solidFill>
                  <a:schemeClr val="tx1">
                    <a:lumMod val="50000"/>
                  </a:schemeClr>
                </a:solidFill>
                <a:effectLst/>
                <a:latin typeface="ui-monospace"/>
              </a:rPr>
              <a:t>&gt;&gt;</a:t>
            </a:r>
          </a:p>
          <a:p>
            <a:r>
              <a:rPr lang="en-US" sz="800" b="0" i="1" dirty="0" err="1">
                <a:solidFill>
                  <a:schemeClr val="tx1">
                    <a:lumMod val="50000"/>
                  </a:schemeClr>
                </a:solidFill>
                <a:effectLst/>
                <a:latin typeface="ui-monospace"/>
              </a:rPr>
              <a:t>PSChildName</a:t>
            </a:r>
            <a:r>
              <a:rPr lang="en-US" sz="800" b="0" i="1" dirty="0">
                <a:solidFill>
                  <a:schemeClr val="tx1">
                    <a:lumMod val="50000"/>
                  </a:schemeClr>
                </a:solidFill>
                <a:effectLst/>
                <a:latin typeface="ui-monospace"/>
              </a:rPr>
              <a:t> Version</a:t>
            </a:r>
          </a:p>
          <a:p>
            <a:r>
              <a:rPr lang="en-US" sz="800" b="0" i="1" dirty="0">
                <a:solidFill>
                  <a:schemeClr val="tx1">
                    <a:lumMod val="50000"/>
                  </a:schemeClr>
                </a:solidFill>
                <a:effectLst/>
                <a:latin typeface="ui-monospace"/>
              </a:rPr>
              <a:t>----------- -------</a:t>
            </a:r>
          </a:p>
          <a:p>
            <a:r>
              <a:rPr lang="en-US" sz="800" b="0" i="1" dirty="0">
                <a:solidFill>
                  <a:schemeClr val="tx1">
                    <a:lumMod val="50000"/>
                  </a:schemeClr>
                </a:solidFill>
                <a:effectLst/>
                <a:latin typeface="ui-monospace"/>
              </a:rPr>
              <a:t>Client      4.8.04084</a:t>
            </a:r>
          </a:p>
          <a:p>
            <a:r>
              <a:rPr lang="en-US" sz="800" b="0" i="1" dirty="0">
                <a:solidFill>
                  <a:schemeClr val="tx1">
                    <a:lumMod val="50000"/>
                  </a:schemeClr>
                </a:solidFill>
                <a:effectLst/>
                <a:latin typeface="ui-monospace"/>
              </a:rPr>
              <a:t>Full        4.8.04084</a:t>
            </a:r>
          </a:p>
          <a:p>
            <a:endParaRPr lang="en-US" sz="800" b="0" i="1" dirty="0">
              <a:solidFill>
                <a:schemeClr val="tx1">
                  <a:lumMod val="50000"/>
                </a:schemeClr>
              </a:solidFill>
              <a:effectLst/>
              <a:latin typeface="ui-monospace"/>
            </a:endParaRPr>
          </a:p>
          <a:p>
            <a:r>
              <a:rPr lang="en-US" altLang="ja-JP" sz="1000" dirty="0">
                <a:solidFill>
                  <a:srgbClr val="000000"/>
                </a:solidFill>
                <a:latin typeface="Open Sans" panose="020B0606030504020204" pitchFamily="34" charset="0"/>
              </a:rPr>
              <a:t>17. ## Enable-</a:t>
            </a:r>
            <a:r>
              <a:rPr lang="en-US" altLang="ja-JP" sz="1000" dirty="0" err="1">
                <a:solidFill>
                  <a:srgbClr val="000000"/>
                </a:solidFill>
                <a:latin typeface="Open Sans" panose="020B0606030504020204" pitchFamily="34" charset="0"/>
              </a:rPr>
              <a:t>PSRemoting</a:t>
            </a:r>
            <a:r>
              <a:rPr lang="en-US" altLang="ja-JP" sz="1000" dirty="0">
                <a:solidFill>
                  <a:srgbClr val="000000"/>
                </a:solidFill>
                <a:latin typeface="Open Sans" panose="020B0606030504020204" pitchFamily="34" charset="0"/>
              </a:rPr>
              <a:t> –Force</a:t>
            </a:r>
          </a:p>
          <a:p>
            <a:r>
              <a:rPr lang="en-US" altLang="ja-JP" sz="1000" dirty="0">
                <a:solidFill>
                  <a:srgbClr val="000000"/>
                </a:solidFill>
                <a:latin typeface="Open Sans" panose="020B0606030504020204" pitchFamily="34" charset="0"/>
              </a:rPr>
              <a:t>Enable-</a:t>
            </a:r>
            <a:r>
              <a:rPr lang="en-US" altLang="ja-JP" sz="1000" dirty="0" err="1">
                <a:solidFill>
                  <a:srgbClr val="000000"/>
                </a:solidFill>
                <a:latin typeface="Open Sans" panose="020B0606030504020204" pitchFamily="34" charset="0"/>
              </a:rPr>
              <a:t>PSRemoting</a:t>
            </a:r>
            <a:r>
              <a:rPr lang="en-US" altLang="ja-JP" sz="1000" dirty="0">
                <a:solidFill>
                  <a:srgbClr val="000000"/>
                </a:solidFill>
                <a:latin typeface="Open Sans" panose="020B0606030504020204" pitchFamily="34" charset="0"/>
              </a:rPr>
              <a:t> –Force</a:t>
            </a:r>
          </a:p>
          <a:p>
            <a:endParaRPr lang="en-US" altLang="ja-JP" sz="1000" dirty="0">
              <a:solidFill>
                <a:srgbClr val="000000"/>
              </a:solidFill>
              <a:latin typeface="Open Sans" panose="020B0606030504020204" pitchFamily="34" charset="0"/>
            </a:endParaRPr>
          </a:p>
          <a:p>
            <a:r>
              <a:rPr lang="en-US" altLang="ja-JP" sz="1000" dirty="0">
                <a:solidFill>
                  <a:srgbClr val="000000"/>
                </a:solidFill>
                <a:latin typeface="Open Sans" panose="020B0606030504020204" pitchFamily="34" charset="0"/>
              </a:rPr>
              <a:t>18. ## Check process on a Port</a:t>
            </a:r>
          </a:p>
          <a:p>
            <a:r>
              <a:rPr lang="nb-NO" sz="1100" b="0" i="0" dirty="0">
                <a:solidFill>
                  <a:srgbClr val="000000"/>
                </a:solidFill>
                <a:effectLst/>
                <a:latin typeface="MS Pゴシック"/>
              </a:rPr>
              <a:t>shell: "netstat -naputl | grep 22“</a:t>
            </a:r>
          </a:p>
          <a:p>
            <a:endParaRPr lang="nb-NO" sz="1100" dirty="0">
              <a:solidFill>
                <a:srgbClr val="000000"/>
              </a:solidFill>
              <a:latin typeface="MS Pゴシック"/>
            </a:endParaRPr>
          </a:p>
          <a:p>
            <a:endParaRPr lang="en-US" sz="1100" b="0" i="0" dirty="0">
              <a:solidFill>
                <a:srgbClr val="000000"/>
              </a:solidFill>
              <a:effectLst/>
              <a:latin typeface="Open Sans" panose="020B0606030504020204" pitchFamily="34" charset="0"/>
            </a:endParaRPr>
          </a:p>
          <a:p>
            <a:endParaRPr lang="en-US" altLang="ja-JP" sz="10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p:txBody>
      </p:sp>
    </p:spTree>
    <p:extLst>
      <p:ext uri="{BB962C8B-B14F-4D97-AF65-F5344CB8AC3E}">
        <p14:creationId xmlns:p14="http://schemas.microsoft.com/office/powerpoint/2010/main" val="2141267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9AD57C0-5DE5-9B49-ABC1-C96EEC955E59}"/>
              </a:ext>
            </a:extLst>
          </p:cNvPr>
          <p:cNvSpPr/>
          <p:nvPr/>
        </p:nvSpPr>
        <p:spPr>
          <a:xfrm>
            <a:off x="936394" y="188640"/>
            <a:ext cx="9766530" cy="461665"/>
          </a:xfrm>
          <a:prstGeom prst="rect">
            <a:avLst/>
          </a:prstGeom>
        </p:spPr>
        <p:txBody>
          <a:bodyPr wrap="square">
            <a:spAutoFit/>
          </a:bodyPr>
          <a:lstStyle/>
          <a:p>
            <a:r>
              <a:rPr lang="en-US" altLang="ja-JP" sz="2400" b="0" i="0" dirty="0">
                <a:solidFill>
                  <a:srgbClr val="000000"/>
                </a:solidFill>
                <a:effectLst/>
                <a:latin typeface="Open Sans" panose="020B0606030504020204" pitchFamily="34" charset="0"/>
              </a:rPr>
              <a:t>Win10 Ansible - Certificate</a:t>
            </a:r>
            <a:endParaRPr lang="zh-TW" altLang="en-US" dirty="0"/>
          </a:p>
        </p:txBody>
      </p:sp>
      <p:sp>
        <p:nvSpPr>
          <p:cNvPr id="3" name="正方形/長方形 2"/>
          <p:cNvSpPr/>
          <p:nvPr/>
        </p:nvSpPr>
        <p:spPr>
          <a:xfrm>
            <a:off x="477788" y="612845"/>
            <a:ext cx="11305256" cy="5840491"/>
          </a:xfrm>
          <a:prstGeom prst="rect">
            <a:avLst/>
          </a:prstGeom>
        </p:spPr>
        <p:txBody>
          <a:bodyPr wrap="square" numCol="2">
            <a:noAutofit/>
          </a:bodyPr>
          <a:lstStyle/>
          <a:p>
            <a:r>
              <a:rPr lang="en-US" altLang="ja-JP" sz="900" dirty="0">
                <a:latin typeface="+mn-lt"/>
              </a:rPr>
              <a:t># At control node:</a:t>
            </a:r>
            <a:endParaRPr lang="ja-JP" altLang="en-US" sz="900" dirty="0">
              <a:latin typeface="+mn-lt"/>
            </a:endParaRPr>
          </a:p>
          <a:p>
            <a:endParaRPr lang="en-US" altLang="ja-JP" sz="900" b="0" i="0" dirty="0">
              <a:solidFill>
                <a:srgbClr val="000000"/>
              </a:solidFill>
              <a:effectLst/>
              <a:latin typeface="Open Sans" panose="020B0606030504020204" pitchFamily="34" charset="0"/>
            </a:endParaRPr>
          </a:p>
          <a:p>
            <a:r>
              <a:rPr lang="en-US" altLang="ja-JP" sz="900" dirty="0">
                <a:solidFill>
                  <a:srgbClr val="000000"/>
                </a:solidFill>
                <a:latin typeface="Open Sans" panose="020B0606030504020204" pitchFamily="34" charset="0"/>
              </a:rPr>
              <a:t>16</a:t>
            </a:r>
            <a:r>
              <a:rPr lang="en-US" altLang="ja-JP" sz="900" b="0" i="0" dirty="0">
                <a:solidFill>
                  <a:srgbClr val="000000"/>
                </a:solidFill>
                <a:effectLst/>
                <a:latin typeface="Open Sans" panose="020B0606030504020204" pitchFamily="34" charset="0"/>
              </a:rPr>
              <a:t>. ## To user certificate</a:t>
            </a:r>
          </a:p>
          <a:p>
            <a:r>
              <a:rPr lang="en-US" altLang="ja-JP" sz="900" dirty="0">
                <a:solidFill>
                  <a:srgbClr val="000000"/>
                </a:solidFill>
                <a:latin typeface="Open Sans" panose="020B0606030504020204" pitchFamily="34" charset="0"/>
                <a:hlinkClick r:id="rId2"/>
              </a:rPr>
              <a:t>https://lightwell-solution.com/blog/ansible/20220107_972/</a:t>
            </a:r>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pPr marL="228600" indent="-228600">
              <a:buAutoNum type="arabicPeriod"/>
            </a:pPr>
            <a:r>
              <a:rPr lang="nb-NO" sz="900" dirty="0">
                <a:solidFill>
                  <a:srgbClr val="000000"/>
                </a:solidFill>
                <a:latin typeface="MS Pゴシック"/>
              </a:rPr>
              <a:t>Enable the certificate in hosts.ini</a:t>
            </a:r>
          </a:p>
          <a:p>
            <a:r>
              <a:rPr lang="nb-NO" sz="900" dirty="0">
                <a:solidFill>
                  <a:srgbClr val="000000"/>
                </a:solidFill>
                <a:latin typeface="MS Pゴシック"/>
              </a:rPr>
              <a:t>(</a:t>
            </a:r>
            <a:r>
              <a:rPr lang="en-US" sz="800" b="0" i="0" dirty="0" err="1">
                <a:solidFill>
                  <a:srgbClr val="4D4D4D"/>
                </a:solidFill>
                <a:effectLst/>
                <a:latin typeface="Avenir"/>
              </a:rPr>
              <a:t>ansible_user</a:t>
            </a:r>
            <a:r>
              <a:rPr lang="ja-JP" altLang="en-US" sz="800" b="0" i="0" dirty="0">
                <a:solidFill>
                  <a:srgbClr val="4D4D4D"/>
                </a:solidFill>
                <a:effectLst/>
                <a:latin typeface="Avenir"/>
              </a:rPr>
              <a:t>や</a:t>
            </a:r>
            <a:r>
              <a:rPr lang="en-US" sz="800" b="0" i="0" dirty="0" err="1">
                <a:solidFill>
                  <a:srgbClr val="4D4D4D"/>
                </a:solidFill>
                <a:effectLst/>
                <a:latin typeface="Avenir"/>
              </a:rPr>
              <a:t>ansible_password</a:t>
            </a:r>
            <a:r>
              <a:rPr lang="ja-JP" altLang="en-US" sz="800" b="0" i="0" dirty="0">
                <a:solidFill>
                  <a:srgbClr val="4D4D4D"/>
                </a:solidFill>
                <a:effectLst/>
                <a:latin typeface="Avenir"/>
              </a:rPr>
              <a:t>は記載していません！！</a:t>
            </a:r>
            <a:r>
              <a:rPr lang="nb-NO" sz="900" dirty="0">
                <a:solidFill>
                  <a:srgbClr val="000000"/>
                </a:solidFill>
                <a:latin typeface="MS Pゴシック"/>
              </a:rPr>
              <a:t>)</a:t>
            </a:r>
          </a:p>
          <a:p>
            <a:endParaRPr lang="nb-NO" sz="900" dirty="0">
              <a:solidFill>
                <a:srgbClr val="000000"/>
              </a:solidFill>
              <a:latin typeface="MS Pゴシック"/>
            </a:endParaRPr>
          </a:p>
          <a:p>
            <a:r>
              <a:rPr lang="nb-NO" sz="900" dirty="0">
                <a:solidFill>
                  <a:srgbClr val="000000"/>
                </a:solidFill>
                <a:latin typeface="MS Pゴシック"/>
              </a:rPr>
              <a:t>[root@localhost netstat]# more hosts.ini</a:t>
            </a:r>
          </a:p>
          <a:p>
            <a:endParaRPr lang="nb-NO" sz="900" dirty="0">
              <a:solidFill>
                <a:srgbClr val="000000"/>
              </a:solidFill>
              <a:latin typeface="MS Pゴシック"/>
            </a:endParaRPr>
          </a:p>
          <a:p>
            <a:r>
              <a:rPr lang="nb-NO" sz="900" dirty="0">
                <a:solidFill>
                  <a:srgbClr val="000000"/>
                </a:solidFill>
                <a:latin typeface="MS Pゴシック"/>
              </a:rPr>
              <a:t>[win10]</a:t>
            </a:r>
          </a:p>
          <a:p>
            <a:r>
              <a:rPr lang="nb-NO" sz="900" dirty="0">
                <a:solidFill>
                  <a:srgbClr val="000000"/>
                </a:solidFill>
                <a:latin typeface="MS Pゴシック"/>
              </a:rPr>
              <a:t>PC603</a:t>
            </a:r>
          </a:p>
          <a:p>
            <a:r>
              <a:rPr lang="nb-NO" sz="900" dirty="0">
                <a:solidFill>
                  <a:srgbClr val="000000"/>
                </a:solidFill>
                <a:latin typeface="MS Pゴシック"/>
              </a:rPr>
              <a:t>[win10:vars]</a:t>
            </a:r>
          </a:p>
          <a:p>
            <a:r>
              <a:rPr lang="nb-NO" sz="900" dirty="0">
                <a:solidFill>
                  <a:srgbClr val="000000"/>
                </a:solidFill>
                <a:latin typeface="MS Pゴシック"/>
              </a:rPr>
              <a:t>ansible_port=5986</a:t>
            </a:r>
          </a:p>
          <a:p>
            <a:r>
              <a:rPr lang="nb-NO" sz="900" dirty="0">
                <a:solidFill>
                  <a:srgbClr val="000000"/>
                </a:solidFill>
                <a:latin typeface="MS Pゴシック"/>
              </a:rPr>
              <a:t>ansible_connection=winrm</a:t>
            </a:r>
          </a:p>
          <a:p>
            <a:r>
              <a:rPr lang="nb-NO" sz="900" dirty="0">
                <a:solidFill>
                  <a:srgbClr val="000000"/>
                </a:solidFill>
                <a:latin typeface="MS Pゴシック"/>
              </a:rPr>
              <a:t>ansible_winrm_server_cert_validation=ignore</a:t>
            </a:r>
          </a:p>
          <a:p>
            <a:r>
              <a:rPr lang="nb-NO" sz="900" dirty="0">
                <a:solidFill>
                  <a:srgbClr val="000000"/>
                </a:solidFill>
                <a:latin typeface="MS Pゴシック"/>
              </a:rPr>
              <a:t>ansible_winrm_cert_pem=/opt/ansible/netstat/openssl/cert.pem</a:t>
            </a:r>
          </a:p>
          <a:p>
            <a:r>
              <a:rPr lang="nb-NO" sz="900" dirty="0">
                <a:solidFill>
                  <a:srgbClr val="000000"/>
                </a:solidFill>
                <a:latin typeface="MS Pゴシック"/>
              </a:rPr>
              <a:t>ansible_winrm_cert_key_pem=/opt/ansible/netstat/openssl/cert_key.pem</a:t>
            </a:r>
          </a:p>
          <a:p>
            <a:r>
              <a:rPr lang="nb-NO" sz="900" dirty="0">
                <a:solidFill>
                  <a:srgbClr val="000000"/>
                </a:solidFill>
                <a:latin typeface="MS Pゴシック"/>
              </a:rPr>
              <a:t>ansible_winrm_transport=certificate</a:t>
            </a:r>
          </a:p>
          <a:p>
            <a:endParaRPr lang="nb-NO" sz="900" dirty="0">
              <a:solidFill>
                <a:srgbClr val="000000"/>
              </a:solidFill>
              <a:latin typeface="MS Pゴシック"/>
            </a:endParaRPr>
          </a:p>
          <a:p>
            <a:r>
              <a:rPr lang="nb-NO" sz="900" dirty="0">
                <a:solidFill>
                  <a:srgbClr val="000000"/>
                </a:solidFill>
                <a:latin typeface="MS Pゴシック"/>
              </a:rPr>
              <a:t>[root@localhost netstat]# more win10.yml</a:t>
            </a:r>
          </a:p>
          <a:p>
            <a:r>
              <a:rPr lang="nb-NO" sz="900" dirty="0">
                <a:solidFill>
                  <a:srgbClr val="000000"/>
                </a:solidFill>
                <a:latin typeface="MS Pゴシック"/>
              </a:rPr>
              <a:t>---</a:t>
            </a:r>
          </a:p>
          <a:p>
            <a:r>
              <a:rPr lang="nb-NO" sz="900" dirty="0">
                <a:solidFill>
                  <a:srgbClr val="000000"/>
                </a:solidFill>
                <a:latin typeface="MS Pゴシック"/>
              </a:rPr>
              <a:t>  - name: Check what process is running on a Windows port</a:t>
            </a:r>
          </a:p>
          <a:p>
            <a:r>
              <a:rPr lang="nb-NO" sz="900" dirty="0">
                <a:solidFill>
                  <a:srgbClr val="000000"/>
                </a:solidFill>
                <a:latin typeface="MS Pゴシック"/>
              </a:rPr>
              <a:t>    hosts: win10</a:t>
            </a:r>
          </a:p>
          <a:p>
            <a:r>
              <a:rPr lang="nb-NO" sz="900" dirty="0">
                <a:solidFill>
                  <a:srgbClr val="000000"/>
                </a:solidFill>
                <a:latin typeface="MS Pゴシック"/>
              </a:rPr>
              <a:t>    tasks:</a:t>
            </a:r>
          </a:p>
          <a:p>
            <a:r>
              <a:rPr lang="nb-NO" sz="900" dirty="0">
                <a:solidFill>
                  <a:srgbClr val="000000"/>
                </a:solidFill>
                <a:latin typeface="MS Pゴシック"/>
              </a:rPr>
              <a:t>      - name: win_command module, get ipconfig /all</a:t>
            </a:r>
          </a:p>
          <a:p>
            <a:r>
              <a:rPr lang="nb-NO" sz="900" dirty="0">
                <a:solidFill>
                  <a:srgbClr val="000000"/>
                </a:solidFill>
                <a:latin typeface="MS Pゴシック"/>
              </a:rPr>
              <a:t>        tags: win10</a:t>
            </a:r>
          </a:p>
          <a:p>
            <a:r>
              <a:rPr lang="nb-NO" sz="900" dirty="0">
                <a:solidFill>
                  <a:srgbClr val="000000"/>
                </a:solidFill>
                <a:latin typeface="MS Pゴシック"/>
              </a:rPr>
              <a:t>        #win_command: CMD /C "ipconfig /all"</a:t>
            </a:r>
          </a:p>
          <a:p>
            <a:r>
              <a:rPr lang="nb-NO" sz="900" dirty="0">
                <a:solidFill>
                  <a:srgbClr val="000000"/>
                </a:solidFill>
                <a:latin typeface="MS Pゴシック"/>
              </a:rPr>
              <a:t>        win_command: CMD /C "netstat -aon | findstr 22"</a:t>
            </a:r>
          </a:p>
          <a:p>
            <a:r>
              <a:rPr lang="nb-NO" sz="900" dirty="0">
                <a:solidFill>
                  <a:srgbClr val="000000"/>
                </a:solidFill>
                <a:latin typeface="MS Pゴシック"/>
              </a:rPr>
              <a:t>        register: winresult</a:t>
            </a:r>
          </a:p>
          <a:p>
            <a:endParaRPr lang="nb-NO" sz="900" dirty="0">
              <a:solidFill>
                <a:srgbClr val="000000"/>
              </a:solidFill>
              <a:latin typeface="MS Pゴシック"/>
            </a:endParaRPr>
          </a:p>
          <a:p>
            <a:r>
              <a:rPr lang="nb-NO" sz="900" dirty="0">
                <a:solidFill>
                  <a:srgbClr val="000000"/>
                </a:solidFill>
                <a:latin typeface="MS Pゴシック"/>
              </a:rPr>
              <a:t>      - debug:</a:t>
            </a:r>
          </a:p>
          <a:p>
            <a:r>
              <a:rPr lang="nb-NO" sz="900" dirty="0">
                <a:solidFill>
                  <a:srgbClr val="000000"/>
                </a:solidFill>
                <a:latin typeface="MS Pゴシック"/>
              </a:rPr>
              <a:t>          var=winresult.stdout_lines</a:t>
            </a:r>
          </a:p>
          <a:p>
            <a:endParaRPr lang="nb-NO" sz="900" dirty="0">
              <a:solidFill>
                <a:srgbClr val="000000"/>
              </a:solidFill>
              <a:latin typeface="MS Pゴシック"/>
            </a:endParaRPr>
          </a:p>
          <a:p>
            <a:endParaRPr lang="nb-NO" sz="900" dirty="0">
              <a:solidFill>
                <a:srgbClr val="000000"/>
              </a:solidFill>
              <a:latin typeface="MS Pゴシック"/>
            </a:endParaRPr>
          </a:p>
          <a:p>
            <a:endParaRPr lang="nb-NO" sz="900" dirty="0">
              <a:solidFill>
                <a:srgbClr val="000000"/>
              </a:solidFill>
              <a:latin typeface="MS Pゴシック"/>
            </a:endParaRPr>
          </a:p>
          <a:p>
            <a:endParaRPr lang="nb-NO" sz="900" dirty="0">
              <a:solidFill>
                <a:srgbClr val="000000"/>
              </a:solidFill>
              <a:latin typeface="MS Pゴシック"/>
            </a:endParaRPr>
          </a:p>
          <a:p>
            <a:endParaRPr lang="nb-NO" sz="900" dirty="0">
              <a:solidFill>
                <a:srgbClr val="000000"/>
              </a:solidFill>
              <a:latin typeface="MS Pゴシック"/>
            </a:endParaRPr>
          </a:p>
          <a:p>
            <a:endParaRPr lang="nb-NO" sz="900" dirty="0">
              <a:solidFill>
                <a:srgbClr val="000000"/>
              </a:solidFill>
              <a:latin typeface="MS Pゴシック"/>
            </a:endParaRPr>
          </a:p>
          <a:p>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p:txBody>
      </p:sp>
      <p:pic>
        <p:nvPicPr>
          <p:cNvPr id="4" name="Picture 3">
            <a:extLst>
              <a:ext uri="{FF2B5EF4-FFF2-40B4-BE49-F238E27FC236}">
                <a16:creationId xmlns:a16="http://schemas.microsoft.com/office/drawing/2014/main" id="{DCFF047C-B4B7-4E77-B754-52893D81C910}"/>
              </a:ext>
            </a:extLst>
          </p:cNvPr>
          <p:cNvPicPr>
            <a:picLocks noChangeAspect="1"/>
          </p:cNvPicPr>
          <p:nvPr/>
        </p:nvPicPr>
        <p:blipFill>
          <a:blip r:embed="rId3"/>
          <a:stretch>
            <a:fillRect/>
          </a:stretch>
        </p:blipFill>
        <p:spPr>
          <a:xfrm>
            <a:off x="4016450" y="620688"/>
            <a:ext cx="6966371" cy="544119"/>
          </a:xfrm>
          <a:prstGeom prst="rect">
            <a:avLst/>
          </a:prstGeom>
        </p:spPr>
      </p:pic>
      <p:pic>
        <p:nvPicPr>
          <p:cNvPr id="7" name="Picture 6">
            <a:extLst>
              <a:ext uri="{FF2B5EF4-FFF2-40B4-BE49-F238E27FC236}">
                <a16:creationId xmlns:a16="http://schemas.microsoft.com/office/drawing/2014/main" id="{22628291-87D5-4F6F-AECA-B8535C758EA3}"/>
              </a:ext>
            </a:extLst>
          </p:cNvPr>
          <p:cNvPicPr>
            <a:picLocks noChangeAspect="1"/>
          </p:cNvPicPr>
          <p:nvPr/>
        </p:nvPicPr>
        <p:blipFill>
          <a:blip r:embed="rId4"/>
          <a:stretch>
            <a:fillRect/>
          </a:stretch>
        </p:blipFill>
        <p:spPr>
          <a:xfrm>
            <a:off x="4016449" y="1340768"/>
            <a:ext cx="7551765" cy="936104"/>
          </a:xfrm>
          <a:prstGeom prst="rect">
            <a:avLst/>
          </a:prstGeom>
        </p:spPr>
      </p:pic>
      <p:pic>
        <p:nvPicPr>
          <p:cNvPr id="9" name="Picture 8">
            <a:extLst>
              <a:ext uri="{FF2B5EF4-FFF2-40B4-BE49-F238E27FC236}">
                <a16:creationId xmlns:a16="http://schemas.microsoft.com/office/drawing/2014/main" id="{A9ED04AF-841C-41D3-9310-5C7CD80EA4A1}"/>
              </a:ext>
            </a:extLst>
          </p:cNvPr>
          <p:cNvPicPr>
            <a:picLocks noChangeAspect="1"/>
          </p:cNvPicPr>
          <p:nvPr/>
        </p:nvPicPr>
        <p:blipFill>
          <a:blip r:embed="rId5"/>
          <a:stretch>
            <a:fillRect/>
          </a:stretch>
        </p:blipFill>
        <p:spPr>
          <a:xfrm>
            <a:off x="4016450" y="2368854"/>
            <a:ext cx="7254205" cy="3108945"/>
          </a:xfrm>
          <a:prstGeom prst="rect">
            <a:avLst/>
          </a:prstGeom>
        </p:spPr>
      </p:pic>
      <p:pic>
        <p:nvPicPr>
          <p:cNvPr id="11" name="Picture 10">
            <a:extLst>
              <a:ext uri="{FF2B5EF4-FFF2-40B4-BE49-F238E27FC236}">
                <a16:creationId xmlns:a16="http://schemas.microsoft.com/office/drawing/2014/main" id="{EF9A71BA-183C-4DDC-9DA7-B60A8F2DB75E}"/>
              </a:ext>
            </a:extLst>
          </p:cNvPr>
          <p:cNvPicPr>
            <a:picLocks noChangeAspect="1"/>
          </p:cNvPicPr>
          <p:nvPr/>
        </p:nvPicPr>
        <p:blipFill>
          <a:blip r:embed="rId6"/>
          <a:stretch>
            <a:fillRect/>
          </a:stretch>
        </p:blipFill>
        <p:spPr>
          <a:xfrm>
            <a:off x="4696276" y="4107658"/>
            <a:ext cx="6830573" cy="2386322"/>
          </a:xfrm>
          <a:prstGeom prst="rect">
            <a:avLst/>
          </a:prstGeom>
        </p:spPr>
      </p:pic>
    </p:spTree>
    <p:extLst>
      <p:ext uri="{BB962C8B-B14F-4D97-AF65-F5344CB8AC3E}">
        <p14:creationId xmlns:p14="http://schemas.microsoft.com/office/powerpoint/2010/main" val="25253188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9AD57C0-5DE5-9B49-ABC1-C96EEC955E59}"/>
              </a:ext>
            </a:extLst>
          </p:cNvPr>
          <p:cNvSpPr/>
          <p:nvPr/>
        </p:nvSpPr>
        <p:spPr>
          <a:xfrm>
            <a:off x="936394" y="188640"/>
            <a:ext cx="9766530" cy="461665"/>
          </a:xfrm>
          <a:prstGeom prst="rect">
            <a:avLst/>
          </a:prstGeom>
        </p:spPr>
        <p:txBody>
          <a:bodyPr wrap="square">
            <a:spAutoFit/>
          </a:bodyPr>
          <a:lstStyle/>
          <a:p>
            <a:r>
              <a:rPr lang="en-US" altLang="ja-JP" sz="2400" b="0" i="0" dirty="0">
                <a:solidFill>
                  <a:srgbClr val="000000"/>
                </a:solidFill>
                <a:effectLst/>
                <a:latin typeface="Open Sans" panose="020B0606030504020204" pitchFamily="34" charset="0"/>
              </a:rPr>
              <a:t>Win10 Ansible - Certificate</a:t>
            </a:r>
            <a:endParaRPr lang="zh-TW" altLang="en-US" dirty="0"/>
          </a:p>
        </p:txBody>
      </p:sp>
      <p:sp>
        <p:nvSpPr>
          <p:cNvPr id="3" name="正方形/長方形 2"/>
          <p:cNvSpPr/>
          <p:nvPr/>
        </p:nvSpPr>
        <p:spPr>
          <a:xfrm>
            <a:off x="477788" y="612845"/>
            <a:ext cx="11305256" cy="5840491"/>
          </a:xfrm>
          <a:prstGeom prst="rect">
            <a:avLst/>
          </a:prstGeom>
        </p:spPr>
        <p:txBody>
          <a:bodyPr wrap="square" numCol="2">
            <a:noAutofit/>
          </a:bodyPr>
          <a:lstStyle/>
          <a:p>
            <a:r>
              <a:rPr lang="en-US" altLang="ja-JP" sz="900" dirty="0">
                <a:latin typeface="+mn-lt"/>
              </a:rPr>
              <a:t># At control node:</a:t>
            </a:r>
            <a:endParaRPr lang="ja-JP" altLang="en-US" sz="900" dirty="0">
              <a:latin typeface="+mn-lt"/>
            </a:endParaRPr>
          </a:p>
          <a:p>
            <a:endParaRPr lang="en-US" altLang="ja-JP" sz="900" b="0" i="0" dirty="0">
              <a:solidFill>
                <a:srgbClr val="000000"/>
              </a:solidFill>
              <a:effectLst/>
              <a:latin typeface="Open Sans" panose="020B0606030504020204" pitchFamily="34" charset="0"/>
            </a:endParaRPr>
          </a:p>
          <a:p>
            <a:r>
              <a:rPr lang="en-US" altLang="ja-JP" sz="900" dirty="0">
                <a:solidFill>
                  <a:srgbClr val="000000"/>
                </a:solidFill>
                <a:latin typeface="Open Sans" panose="020B0606030504020204" pitchFamily="34" charset="0"/>
              </a:rPr>
              <a:t>16</a:t>
            </a:r>
            <a:r>
              <a:rPr lang="en-US" altLang="ja-JP" sz="900" b="0" i="0" dirty="0">
                <a:solidFill>
                  <a:srgbClr val="000000"/>
                </a:solidFill>
                <a:effectLst/>
                <a:latin typeface="Open Sans" panose="020B0606030504020204" pitchFamily="34" charset="0"/>
              </a:rPr>
              <a:t>. ## To user certificate</a:t>
            </a:r>
          </a:p>
          <a:p>
            <a:r>
              <a:rPr lang="en-US" altLang="ja-JP" sz="900" dirty="0">
                <a:solidFill>
                  <a:srgbClr val="000000"/>
                </a:solidFill>
                <a:latin typeface="Open Sans" panose="020B0606030504020204" pitchFamily="34" charset="0"/>
                <a:hlinkClick r:id="rId2"/>
              </a:rPr>
              <a:t>https://lightwell-solution.com/blog/ansible/20220107_972/</a:t>
            </a:r>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pPr marL="228600" indent="-228600">
              <a:buAutoNum type="arabicPeriod"/>
            </a:pPr>
            <a:r>
              <a:rPr lang="nb-NO" sz="900" dirty="0">
                <a:solidFill>
                  <a:srgbClr val="000000"/>
                </a:solidFill>
                <a:latin typeface="MS Pゴシック"/>
              </a:rPr>
              <a:t>In Redhat, user openssl to create cert.pem and cert_key.pem</a:t>
            </a:r>
          </a:p>
          <a:p>
            <a:endParaRPr lang="nb-NO" sz="900" dirty="0">
              <a:solidFill>
                <a:srgbClr val="000000"/>
              </a:solidFill>
              <a:latin typeface="MS Pゴシック"/>
            </a:endParaRPr>
          </a:p>
          <a:p>
            <a:r>
              <a:rPr lang="nb-NO" sz="900" dirty="0">
                <a:solidFill>
                  <a:srgbClr val="000000"/>
                </a:solidFill>
                <a:latin typeface="MS Pゴシック"/>
              </a:rPr>
              <a:t>[root@localhost openssl] (In /opt/ansible/netstat/openssl)</a:t>
            </a:r>
          </a:p>
          <a:p>
            <a:r>
              <a:rPr lang="nb-NO" sz="900" dirty="0">
                <a:solidFill>
                  <a:srgbClr val="000000"/>
                </a:solidFill>
                <a:latin typeface="MS Pゴシック"/>
              </a:rPr>
              <a:t>USERNAME="systemi"</a:t>
            </a:r>
          </a:p>
          <a:p>
            <a:r>
              <a:rPr lang="nb-NO" sz="900" dirty="0">
                <a:solidFill>
                  <a:srgbClr val="000000"/>
                </a:solidFill>
                <a:latin typeface="MS Pゴシック"/>
              </a:rPr>
              <a:t>[root@localhost openssl]# cat &gt; openssl.conf &lt;&lt; EOL</a:t>
            </a:r>
          </a:p>
          <a:p>
            <a:r>
              <a:rPr lang="nb-NO" sz="900" dirty="0">
                <a:solidFill>
                  <a:srgbClr val="000000"/>
                </a:solidFill>
                <a:latin typeface="MS Pゴシック"/>
              </a:rPr>
              <a:t>&gt; distinguished_name = req_distinguished_name</a:t>
            </a:r>
          </a:p>
          <a:p>
            <a:r>
              <a:rPr lang="nb-NO" sz="900" dirty="0">
                <a:solidFill>
                  <a:srgbClr val="000000"/>
                </a:solidFill>
                <a:latin typeface="MS Pゴシック"/>
              </a:rPr>
              <a:t>&gt; [req_distinguished_name]</a:t>
            </a:r>
          </a:p>
          <a:p>
            <a:r>
              <a:rPr lang="nb-NO" sz="900" dirty="0">
                <a:solidFill>
                  <a:srgbClr val="000000"/>
                </a:solidFill>
                <a:latin typeface="MS Pゴシック"/>
              </a:rPr>
              <a:t>&gt; [v3_req_client]</a:t>
            </a:r>
          </a:p>
          <a:p>
            <a:r>
              <a:rPr lang="nb-NO" sz="900" dirty="0">
                <a:solidFill>
                  <a:srgbClr val="000000"/>
                </a:solidFill>
                <a:latin typeface="MS Pゴシック"/>
              </a:rPr>
              <a:t>&gt; extendedKeyUsage = clientAuth</a:t>
            </a:r>
          </a:p>
          <a:p>
            <a:r>
              <a:rPr lang="nb-NO" sz="900" dirty="0">
                <a:solidFill>
                  <a:srgbClr val="000000"/>
                </a:solidFill>
                <a:latin typeface="MS Pゴシック"/>
              </a:rPr>
              <a:t>&gt; subjectAltName = otherName:1.3.6.1.4.1.311.20.2.3;UTF8:$USERNAME@localhost</a:t>
            </a:r>
          </a:p>
          <a:p>
            <a:r>
              <a:rPr lang="nb-NO" sz="900" dirty="0">
                <a:solidFill>
                  <a:srgbClr val="000000"/>
                </a:solidFill>
                <a:latin typeface="MS Pゴシック"/>
              </a:rPr>
              <a:t>&gt; EOL</a:t>
            </a:r>
          </a:p>
          <a:p>
            <a:endParaRPr lang="nb-NO" sz="900" dirty="0">
              <a:solidFill>
                <a:srgbClr val="000000"/>
              </a:solidFill>
              <a:latin typeface="MS Pゴシック"/>
            </a:endParaRPr>
          </a:p>
          <a:p>
            <a:r>
              <a:rPr lang="nb-NO" sz="900" dirty="0">
                <a:solidFill>
                  <a:srgbClr val="000000"/>
                </a:solidFill>
                <a:latin typeface="MS Pゴシック"/>
              </a:rPr>
              <a:t>export OPENSSL_CONF=openssl.conf</a:t>
            </a:r>
          </a:p>
          <a:p>
            <a:r>
              <a:rPr lang="nb-NO" sz="900" dirty="0">
                <a:solidFill>
                  <a:srgbClr val="000000"/>
                </a:solidFill>
                <a:latin typeface="MS Pゴシック"/>
              </a:rPr>
              <a:t>openssl req -x509 -nodes -days 3650 -newkey rsa:2048 -out cert.pem -outform PEM -keyout cert_key.pem -subj "/CN=$USERNAME" -extensions v3_req_client</a:t>
            </a:r>
          </a:p>
          <a:p>
            <a:endParaRPr lang="nb-NO" sz="900" dirty="0">
              <a:solidFill>
                <a:srgbClr val="000000"/>
              </a:solidFill>
              <a:latin typeface="MS Pゴシック"/>
            </a:endParaRPr>
          </a:p>
          <a:p>
            <a:r>
              <a:rPr lang="nb-NO" sz="900" dirty="0">
                <a:solidFill>
                  <a:srgbClr val="000000"/>
                </a:solidFill>
                <a:latin typeface="MS Pゴシック"/>
              </a:rPr>
              <a:t>Generating a 2048 bit RSA private key</a:t>
            </a:r>
          </a:p>
          <a:p>
            <a:r>
              <a:rPr lang="nb-NO" sz="900" dirty="0">
                <a:solidFill>
                  <a:srgbClr val="000000"/>
                </a:solidFill>
                <a:latin typeface="MS Pゴシック"/>
              </a:rPr>
              <a:t>...........................................................+++</a:t>
            </a:r>
          </a:p>
          <a:p>
            <a:r>
              <a:rPr lang="nb-NO" sz="900" dirty="0">
                <a:solidFill>
                  <a:srgbClr val="000000"/>
                </a:solidFill>
                <a:latin typeface="MS Pゴシック"/>
              </a:rPr>
              <a:t>.......+++</a:t>
            </a:r>
          </a:p>
          <a:p>
            <a:r>
              <a:rPr lang="nb-NO" sz="900" dirty="0">
                <a:solidFill>
                  <a:srgbClr val="000000"/>
                </a:solidFill>
                <a:latin typeface="MS Pゴシック"/>
              </a:rPr>
              <a:t>writing new private key to 'cert_key.pem'</a:t>
            </a:r>
          </a:p>
          <a:p>
            <a:r>
              <a:rPr lang="nb-NO" sz="900" dirty="0">
                <a:solidFill>
                  <a:srgbClr val="000000"/>
                </a:solidFill>
                <a:latin typeface="MS Pゴシック"/>
              </a:rPr>
              <a:t>-----</a:t>
            </a:r>
          </a:p>
          <a:p>
            <a:endParaRPr lang="nb-NO" sz="900" dirty="0">
              <a:solidFill>
                <a:srgbClr val="000000"/>
              </a:solidFill>
              <a:latin typeface="MS Pゴシック"/>
            </a:endParaRPr>
          </a:p>
          <a:p>
            <a:r>
              <a:rPr lang="nb-NO" sz="900" dirty="0">
                <a:solidFill>
                  <a:srgbClr val="000000"/>
                </a:solidFill>
                <a:latin typeface="MS Pゴシック"/>
              </a:rPr>
              <a:t>2.  Winscp the created cert.pem and cert_key.pem to Win10, systemi machine, </a:t>
            </a:r>
            <a:r>
              <a:rPr lang="fr-FR" sz="900" dirty="0">
                <a:solidFill>
                  <a:srgbClr val="000000"/>
                </a:solidFill>
                <a:latin typeface="MS Pゴシック"/>
              </a:rPr>
              <a:t>"C:\Document\Pru\openssl\cert.pem"</a:t>
            </a:r>
            <a:endParaRPr lang="nb-NO" sz="900" dirty="0">
              <a:solidFill>
                <a:srgbClr val="000000"/>
              </a:solidFill>
              <a:latin typeface="MS Pゴシック"/>
            </a:endParaRPr>
          </a:p>
          <a:p>
            <a:endParaRPr lang="nb-NO" sz="900" dirty="0">
              <a:solidFill>
                <a:srgbClr val="000000"/>
              </a:solidFill>
              <a:latin typeface="MS Pゴシック"/>
            </a:endParaRPr>
          </a:p>
          <a:p>
            <a:r>
              <a:rPr lang="nb-NO" sz="900" dirty="0">
                <a:solidFill>
                  <a:srgbClr val="000000"/>
                </a:solidFill>
                <a:latin typeface="MS Pゴシック"/>
              </a:rPr>
              <a:t>3. Win10 PC, </a:t>
            </a:r>
            <a:r>
              <a:rPr lang="en-US" altLang="ja-JP" sz="900" b="0" i="0" dirty="0">
                <a:solidFill>
                  <a:srgbClr val="4D4D4D"/>
                </a:solidFill>
                <a:effectLst/>
                <a:latin typeface="Avenir"/>
              </a:rPr>
              <a:t>OpenSSL</a:t>
            </a:r>
            <a:r>
              <a:rPr lang="ja-JP" altLang="en-US" sz="900" b="0" i="0" dirty="0">
                <a:solidFill>
                  <a:srgbClr val="4D4D4D"/>
                </a:solidFill>
                <a:effectLst/>
                <a:latin typeface="Avenir"/>
              </a:rPr>
              <a:t>サーバで発行した証明書をローカルコンピュータの証明書ストアの信頼されたルート証明機関にインポートを行います。</a:t>
            </a:r>
            <a:endParaRPr lang="en-US" altLang="ja-JP" sz="900" b="0" i="0" dirty="0">
              <a:solidFill>
                <a:srgbClr val="4D4D4D"/>
              </a:solidFill>
              <a:effectLst/>
              <a:latin typeface="Avenir"/>
            </a:endParaRPr>
          </a:p>
          <a:p>
            <a:endParaRPr lang="nb-NO" sz="900" dirty="0">
              <a:solidFill>
                <a:srgbClr val="000000"/>
              </a:solidFill>
              <a:latin typeface="MS Pゴシック"/>
            </a:endParaRPr>
          </a:p>
          <a:p>
            <a:r>
              <a:rPr lang="en-US" sz="900" b="0" i="0" dirty="0">
                <a:solidFill>
                  <a:srgbClr val="000000"/>
                </a:solidFill>
                <a:effectLst/>
                <a:latin typeface="Open Sans" panose="020B0606030504020204" pitchFamily="34" charset="0"/>
              </a:rPr>
              <a:t>$cert = New-Object -TypeName System.Security.Cryptography.X509Certificates.X509Certificate2</a:t>
            </a:r>
          </a:p>
          <a:p>
            <a:r>
              <a:rPr lang="en-US" sz="900" b="0" i="0" dirty="0">
                <a:solidFill>
                  <a:srgbClr val="000000"/>
                </a:solidFill>
                <a:effectLst/>
                <a:latin typeface="Open Sans" panose="020B0606030504020204" pitchFamily="34" charset="0"/>
              </a:rPr>
              <a:t>$</a:t>
            </a:r>
            <a:r>
              <a:rPr lang="en-US" sz="900" b="0" i="0" dirty="0" err="1">
                <a:solidFill>
                  <a:srgbClr val="000000"/>
                </a:solidFill>
                <a:effectLst/>
                <a:latin typeface="Open Sans" panose="020B0606030504020204" pitchFamily="34" charset="0"/>
              </a:rPr>
              <a:t>cert.Import</a:t>
            </a:r>
            <a:r>
              <a:rPr lang="en-US" sz="900" b="0" i="0" dirty="0">
                <a:solidFill>
                  <a:srgbClr val="000000"/>
                </a:solidFill>
                <a:effectLst/>
                <a:latin typeface="Open Sans" panose="020B0606030504020204" pitchFamily="34" charset="0"/>
              </a:rPr>
              <a:t>("C:\Document\Pru\openssl\cert.pem")</a:t>
            </a:r>
          </a:p>
          <a:p>
            <a:r>
              <a:rPr lang="en-US" sz="900" b="0" i="0" dirty="0">
                <a:solidFill>
                  <a:srgbClr val="000000"/>
                </a:solidFill>
                <a:effectLst/>
                <a:latin typeface="Open Sans" panose="020B0606030504020204" pitchFamily="34" charset="0"/>
              </a:rPr>
              <a:t>$</a:t>
            </a:r>
            <a:r>
              <a:rPr lang="en-US" sz="900" b="0" i="0" dirty="0" err="1">
                <a:solidFill>
                  <a:srgbClr val="000000"/>
                </a:solidFill>
                <a:effectLst/>
                <a:latin typeface="Open Sans" panose="020B0606030504020204" pitchFamily="34" charset="0"/>
              </a:rPr>
              <a:t>store_name</a:t>
            </a:r>
            <a:r>
              <a:rPr lang="en-US" sz="900" b="0" i="0" dirty="0">
                <a:solidFill>
                  <a:srgbClr val="000000"/>
                </a:solidFill>
                <a:effectLst/>
                <a:latin typeface="Open Sans" panose="020B0606030504020204" pitchFamily="34" charset="0"/>
              </a:rPr>
              <a:t> = [System.Security.Cryptography.X509Certificates.StoreName]::Root</a:t>
            </a:r>
          </a:p>
          <a:p>
            <a:r>
              <a:rPr lang="en-US" sz="900" b="0" i="0" dirty="0">
                <a:solidFill>
                  <a:srgbClr val="000000"/>
                </a:solidFill>
                <a:effectLst/>
                <a:latin typeface="Open Sans" panose="020B0606030504020204" pitchFamily="34" charset="0"/>
              </a:rPr>
              <a:t>$</a:t>
            </a:r>
            <a:r>
              <a:rPr lang="en-US" sz="900" b="0" i="0" dirty="0" err="1">
                <a:solidFill>
                  <a:srgbClr val="000000"/>
                </a:solidFill>
                <a:effectLst/>
                <a:latin typeface="Open Sans" panose="020B0606030504020204" pitchFamily="34" charset="0"/>
              </a:rPr>
              <a:t>store_location</a:t>
            </a:r>
            <a:r>
              <a:rPr lang="en-US" sz="900" b="0" i="0" dirty="0">
                <a:solidFill>
                  <a:srgbClr val="000000"/>
                </a:solidFill>
                <a:effectLst/>
                <a:latin typeface="Open Sans" panose="020B0606030504020204" pitchFamily="34" charset="0"/>
              </a:rPr>
              <a:t> = [System.Security.Cryptography.X509Certificates.StoreLocation]::</a:t>
            </a:r>
            <a:r>
              <a:rPr lang="en-US" sz="900" b="0" i="0" dirty="0" err="1">
                <a:solidFill>
                  <a:srgbClr val="000000"/>
                </a:solidFill>
                <a:effectLst/>
                <a:latin typeface="Open Sans" panose="020B0606030504020204" pitchFamily="34" charset="0"/>
              </a:rPr>
              <a:t>LocalMachine</a:t>
            </a:r>
            <a:endParaRPr lang="en-US" sz="900" b="0" i="0" dirty="0">
              <a:solidFill>
                <a:srgbClr val="000000"/>
              </a:solidFill>
              <a:effectLst/>
              <a:latin typeface="Open Sans" panose="020B0606030504020204" pitchFamily="34" charset="0"/>
            </a:endParaRPr>
          </a:p>
          <a:p>
            <a:r>
              <a:rPr lang="en-US" sz="900" b="0" i="0" dirty="0">
                <a:solidFill>
                  <a:srgbClr val="000000"/>
                </a:solidFill>
                <a:effectLst/>
                <a:latin typeface="Open Sans" panose="020B0606030504020204" pitchFamily="34" charset="0"/>
              </a:rPr>
              <a:t>$store = New-Object -TypeName System.Security.Cryptography.X509Certificates.X509Store -</a:t>
            </a:r>
            <a:r>
              <a:rPr lang="en-US" sz="900" b="0" i="0" dirty="0" err="1">
                <a:solidFill>
                  <a:srgbClr val="000000"/>
                </a:solidFill>
                <a:effectLst/>
                <a:latin typeface="Open Sans" panose="020B0606030504020204" pitchFamily="34" charset="0"/>
              </a:rPr>
              <a:t>ArgumentList</a:t>
            </a:r>
            <a:r>
              <a:rPr lang="en-US" sz="900" b="0" i="0" dirty="0">
                <a:solidFill>
                  <a:srgbClr val="000000"/>
                </a:solidFill>
                <a:effectLst/>
                <a:latin typeface="Open Sans" panose="020B0606030504020204" pitchFamily="34" charset="0"/>
              </a:rPr>
              <a:t> $</a:t>
            </a:r>
            <a:r>
              <a:rPr lang="en-US" sz="900" b="0" i="0" dirty="0" err="1">
                <a:solidFill>
                  <a:srgbClr val="000000"/>
                </a:solidFill>
                <a:effectLst/>
                <a:latin typeface="Open Sans" panose="020B0606030504020204" pitchFamily="34" charset="0"/>
              </a:rPr>
              <a:t>store_name</a:t>
            </a:r>
            <a:r>
              <a:rPr lang="en-US" sz="900" b="0" i="0" dirty="0">
                <a:solidFill>
                  <a:srgbClr val="000000"/>
                </a:solidFill>
                <a:effectLst/>
                <a:latin typeface="Open Sans" panose="020B0606030504020204" pitchFamily="34" charset="0"/>
              </a:rPr>
              <a:t>, $</a:t>
            </a:r>
            <a:r>
              <a:rPr lang="en-US" sz="900" b="0" i="0" dirty="0" err="1">
                <a:solidFill>
                  <a:srgbClr val="000000"/>
                </a:solidFill>
                <a:effectLst/>
                <a:latin typeface="Open Sans" panose="020B0606030504020204" pitchFamily="34" charset="0"/>
              </a:rPr>
              <a:t>store_location</a:t>
            </a:r>
            <a:endParaRPr lang="en-US" sz="900" b="0" i="0" dirty="0">
              <a:solidFill>
                <a:srgbClr val="000000"/>
              </a:solidFill>
              <a:effectLst/>
              <a:latin typeface="Open Sans" panose="020B0606030504020204" pitchFamily="34" charset="0"/>
            </a:endParaRPr>
          </a:p>
          <a:p>
            <a:r>
              <a:rPr lang="en-US" sz="900" b="0" i="0" dirty="0">
                <a:solidFill>
                  <a:srgbClr val="000000"/>
                </a:solidFill>
                <a:effectLst/>
                <a:latin typeface="Open Sans" panose="020B0606030504020204" pitchFamily="34" charset="0"/>
              </a:rPr>
              <a:t>$</a:t>
            </a:r>
            <a:r>
              <a:rPr lang="en-US" sz="900" b="0" i="0" dirty="0" err="1">
                <a:solidFill>
                  <a:srgbClr val="000000"/>
                </a:solidFill>
                <a:effectLst/>
                <a:latin typeface="Open Sans" panose="020B0606030504020204" pitchFamily="34" charset="0"/>
              </a:rPr>
              <a:t>store.Open</a:t>
            </a:r>
            <a:r>
              <a:rPr lang="en-US" sz="900" b="0" i="0" dirty="0">
                <a:solidFill>
                  <a:srgbClr val="000000"/>
                </a:solidFill>
                <a:effectLst/>
                <a:latin typeface="Open Sans" panose="020B0606030504020204" pitchFamily="34" charset="0"/>
              </a:rPr>
              <a:t>("</a:t>
            </a:r>
            <a:r>
              <a:rPr lang="en-US" sz="900" b="0" i="0" dirty="0" err="1">
                <a:solidFill>
                  <a:srgbClr val="000000"/>
                </a:solidFill>
                <a:effectLst/>
                <a:latin typeface="Open Sans" panose="020B0606030504020204" pitchFamily="34" charset="0"/>
              </a:rPr>
              <a:t>MaxAllowed</a:t>
            </a:r>
            <a:r>
              <a:rPr lang="en-US" sz="900" b="0" i="0" dirty="0">
                <a:solidFill>
                  <a:srgbClr val="000000"/>
                </a:solidFill>
                <a:effectLst/>
                <a:latin typeface="Open Sans" panose="020B0606030504020204" pitchFamily="34" charset="0"/>
              </a:rPr>
              <a:t>")</a:t>
            </a:r>
          </a:p>
          <a:p>
            <a:r>
              <a:rPr lang="en-US" sz="900" b="0" i="0" dirty="0">
                <a:solidFill>
                  <a:srgbClr val="000000"/>
                </a:solidFill>
                <a:effectLst/>
                <a:latin typeface="Open Sans" panose="020B0606030504020204" pitchFamily="34" charset="0"/>
              </a:rPr>
              <a:t>$</a:t>
            </a:r>
            <a:r>
              <a:rPr lang="en-US" sz="900" b="0" i="0" dirty="0" err="1">
                <a:solidFill>
                  <a:srgbClr val="000000"/>
                </a:solidFill>
                <a:effectLst/>
                <a:latin typeface="Open Sans" panose="020B0606030504020204" pitchFamily="34" charset="0"/>
              </a:rPr>
              <a:t>store.Add</a:t>
            </a:r>
            <a:r>
              <a:rPr lang="en-US" sz="900" b="0" i="0" dirty="0">
                <a:solidFill>
                  <a:srgbClr val="000000"/>
                </a:solidFill>
                <a:effectLst/>
                <a:latin typeface="Open Sans" panose="020B0606030504020204" pitchFamily="34" charset="0"/>
              </a:rPr>
              <a:t>($cert)</a:t>
            </a:r>
          </a:p>
          <a:p>
            <a:r>
              <a:rPr lang="en-US" sz="900" b="0" i="0" dirty="0">
                <a:solidFill>
                  <a:srgbClr val="000000"/>
                </a:solidFill>
                <a:effectLst/>
                <a:latin typeface="Open Sans" panose="020B0606030504020204" pitchFamily="34" charset="0"/>
              </a:rPr>
              <a:t>$</a:t>
            </a:r>
            <a:r>
              <a:rPr lang="en-US" sz="900" b="0" i="0" dirty="0" err="1">
                <a:solidFill>
                  <a:srgbClr val="000000"/>
                </a:solidFill>
                <a:effectLst/>
                <a:latin typeface="Open Sans" panose="020B0606030504020204" pitchFamily="34" charset="0"/>
              </a:rPr>
              <a:t>store.Close</a:t>
            </a:r>
            <a:r>
              <a:rPr lang="en-US" sz="900" b="0" i="0" dirty="0">
                <a:solidFill>
                  <a:srgbClr val="000000"/>
                </a:solidFill>
                <a:effectLst/>
                <a:latin typeface="Open Sans" panose="020B0606030504020204" pitchFamily="34" charset="0"/>
              </a:rPr>
              <a:t>()</a:t>
            </a:r>
          </a:p>
          <a:p>
            <a:r>
              <a:rPr lang="en-US" sz="900" dirty="0">
                <a:solidFill>
                  <a:srgbClr val="000000"/>
                </a:solidFill>
                <a:latin typeface="Open Sans" panose="020B0606030504020204" pitchFamily="34" charset="0"/>
              </a:rPr>
              <a:t>4. </a:t>
            </a:r>
            <a:r>
              <a:rPr lang="ja-JP" altLang="en-US" sz="900" b="0" i="0" dirty="0">
                <a:solidFill>
                  <a:srgbClr val="4D4D4D"/>
                </a:solidFill>
                <a:effectLst/>
                <a:latin typeface="Avenir"/>
              </a:rPr>
              <a:t>クライアント証明書の公開鍵をローカルコンピュータの証明書ストアの信頼されたユーザにインポートします</a:t>
            </a:r>
            <a:endParaRPr lang="en-US" sz="900" b="0" i="0" dirty="0">
              <a:solidFill>
                <a:srgbClr val="000000"/>
              </a:solidFill>
              <a:effectLst/>
              <a:latin typeface="Open Sans" panose="020B0606030504020204" pitchFamily="34" charset="0"/>
            </a:endParaRP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$cert = New-Object -TypeName System.Security.Cryptography.X509Certificates.X509Certificate2</a:t>
            </a:r>
          </a:p>
          <a:p>
            <a:r>
              <a:rPr lang="en-US" altLang="ja-JP" sz="900" dirty="0">
                <a:solidFill>
                  <a:srgbClr val="000000"/>
                </a:solidFill>
                <a:latin typeface="Open Sans" panose="020B0606030504020204" pitchFamily="34" charset="0"/>
              </a:rPr>
              <a:t>$</a:t>
            </a:r>
            <a:r>
              <a:rPr lang="en-US" altLang="ja-JP" sz="900" dirty="0" err="1">
                <a:solidFill>
                  <a:srgbClr val="000000"/>
                </a:solidFill>
                <a:latin typeface="Open Sans" panose="020B0606030504020204" pitchFamily="34" charset="0"/>
              </a:rPr>
              <a:t>cert.Import</a:t>
            </a:r>
            <a:r>
              <a:rPr lang="en-US" altLang="ja-JP" sz="900" dirty="0">
                <a:solidFill>
                  <a:srgbClr val="000000"/>
                </a:solidFill>
                <a:latin typeface="Open Sans" panose="020B0606030504020204" pitchFamily="34" charset="0"/>
              </a:rPr>
              <a:t>("C:\Document\Pru\openssl\cert.pem")</a:t>
            </a:r>
          </a:p>
          <a:p>
            <a:r>
              <a:rPr lang="en-US" altLang="ja-JP" sz="900" dirty="0">
                <a:solidFill>
                  <a:srgbClr val="000000"/>
                </a:solidFill>
                <a:latin typeface="Open Sans" panose="020B0606030504020204" pitchFamily="34" charset="0"/>
              </a:rPr>
              <a:t>$</a:t>
            </a:r>
            <a:r>
              <a:rPr lang="en-US" altLang="ja-JP" sz="900" dirty="0" err="1">
                <a:solidFill>
                  <a:srgbClr val="000000"/>
                </a:solidFill>
                <a:latin typeface="Open Sans" panose="020B0606030504020204" pitchFamily="34" charset="0"/>
              </a:rPr>
              <a:t>store_name</a:t>
            </a:r>
            <a:r>
              <a:rPr lang="en-US" altLang="ja-JP" sz="900" dirty="0">
                <a:solidFill>
                  <a:srgbClr val="000000"/>
                </a:solidFill>
                <a:latin typeface="Open Sans" panose="020B0606030504020204" pitchFamily="34" charset="0"/>
              </a:rPr>
              <a:t> = [System.Security.Cryptography.X509Certificates.StoreName]::</a:t>
            </a:r>
            <a:r>
              <a:rPr lang="en-US" altLang="ja-JP" sz="900" dirty="0" err="1">
                <a:solidFill>
                  <a:srgbClr val="000000"/>
                </a:solidFill>
                <a:latin typeface="Open Sans" panose="020B0606030504020204" pitchFamily="34" charset="0"/>
              </a:rPr>
              <a:t>TrustedPeople</a:t>
            </a:r>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a:t>
            </a:r>
            <a:r>
              <a:rPr lang="en-US" altLang="ja-JP" sz="900" dirty="0" err="1">
                <a:solidFill>
                  <a:srgbClr val="000000"/>
                </a:solidFill>
                <a:latin typeface="Open Sans" panose="020B0606030504020204" pitchFamily="34" charset="0"/>
              </a:rPr>
              <a:t>store_location</a:t>
            </a:r>
            <a:r>
              <a:rPr lang="en-US" altLang="ja-JP" sz="900" dirty="0">
                <a:solidFill>
                  <a:srgbClr val="000000"/>
                </a:solidFill>
                <a:latin typeface="Open Sans" panose="020B0606030504020204" pitchFamily="34" charset="0"/>
              </a:rPr>
              <a:t> = [System.Security.Cryptography.X509Certificates.StoreLocation]::</a:t>
            </a:r>
            <a:r>
              <a:rPr lang="en-US" altLang="ja-JP" sz="900" dirty="0" err="1">
                <a:solidFill>
                  <a:srgbClr val="000000"/>
                </a:solidFill>
                <a:latin typeface="Open Sans" panose="020B0606030504020204" pitchFamily="34" charset="0"/>
              </a:rPr>
              <a:t>LocalMachine</a:t>
            </a:r>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$store = New-Object -TypeName System.Security.Cryptography.X509Certificates.X509Store -</a:t>
            </a:r>
            <a:r>
              <a:rPr lang="en-US" altLang="ja-JP" sz="900" dirty="0" err="1">
                <a:solidFill>
                  <a:srgbClr val="000000"/>
                </a:solidFill>
                <a:latin typeface="Open Sans" panose="020B0606030504020204" pitchFamily="34" charset="0"/>
              </a:rPr>
              <a:t>ArgumentList</a:t>
            </a:r>
            <a:r>
              <a:rPr lang="en-US" altLang="ja-JP" sz="900" dirty="0">
                <a:solidFill>
                  <a:srgbClr val="000000"/>
                </a:solidFill>
                <a:latin typeface="Open Sans" panose="020B0606030504020204" pitchFamily="34" charset="0"/>
              </a:rPr>
              <a:t> $</a:t>
            </a:r>
            <a:r>
              <a:rPr lang="en-US" altLang="ja-JP" sz="900" dirty="0" err="1">
                <a:solidFill>
                  <a:srgbClr val="000000"/>
                </a:solidFill>
                <a:latin typeface="Open Sans" panose="020B0606030504020204" pitchFamily="34" charset="0"/>
              </a:rPr>
              <a:t>store_name</a:t>
            </a:r>
            <a:r>
              <a:rPr lang="en-US" altLang="ja-JP" sz="900" dirty="0">
                <a:solidFill>
                  <a:srgbClr val="000000"/>
                </a:solidFill>
                <a:latin typeface="Open Sans" panose="020B0606030504020204" pitchFamily="34" charset="0"/>
              </a:rPr>
              <a:t>, $</a:t>
            </a:r>
            <a:r>
              <a:rPr lang="en-US" altLang="ja-JP" sz="900" dirty="0" err="1">
                <a:solidFill>
                  <a:srgbClr val="000000"/>
                </a:solidFill>
                <a:latin typeface="Open Sans" panose="020B0606030504020204" pitchFamily="34" charset="0"/>
              </a:rPr>
              <a:t>store_location</a:t>
            </a:r>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a:t>
            </a:r>
            <a:r>
              <a:rPr lang="en-US" altLang="ja-JP" sz="900" dirty="0" err="1">
                <a:solidFill>
                  <a:srgbClr val="000000"/>
                </a:solidFill>
                <a:latin typeface="Open Sans" panose="020B0606030504020204" pitchFamily="34" charset="0"/>
              </a:rPr>
              <a:t>store.Open</a:t>
            </a:r>
            <a:r>
              <a:rPr lang="en-US" altLang="ja-JP" sz="900" dirty="0">
                <a:solidFill>
                  <a:srgbClr val="000000"/>
                </a:solidFill>
                <a:latin typeface="Open Sans" panose="020B0606030504020204" pitchFamily="34" charset="0"/>
              </a:rPr>
              <a:t>("</a:t>
            </a:r>
            <a:r>
              <a:rPr lang="en-US" altLang="ja-JP" sz="900" dirty="0" err="1">
                <a:solidFill>
                  <a:srgbClr val="000000"/>
                </a:solidFill>
                <a:latin typeface="Open Sans" panose="020B0606030504020204" pitchFamily="34" charset="0"/>
              </a:rPr>
              <a:t>MaxAllowed</a:t>
            </a:r>
            <a:r>
              <a:rPr lang="en-US" altLang="ja-JP" sz="900" dirty="0">
                <a:solidFill>
                  <a:srgbClr val="000000"/>
                </a:solidFill>
                <a:latin typeface="Open Sans" panose="020B0606030504020204" pitchFamily="34" charset="0"/>
              </a:rPr>
              <a:t>")</a:t>
            </a:r>
          </a:p>
          <a:p>
            <a:r>
              <a:rPr lang="en-US" altLang="ja-JP" sz="900" dirty="0">
                <a:solidFill>
                  <a:srgbClr val="000000"/>
                </a:solidFill>
                <a:latin typeface="Open Sans" panose="020B0606030504020204" pitchFamily="34" charset="0"/>
              </a:rPr>
              <a:t>$</a:t>
            </a:r>
            <a:r>
              <a:rPr lang="en-US" altLang="ja-JP" sz="900" dirty="0" err="1">
                <a:solidFill>
                  <a:srgbClr val="000000"/>
                </a:solidFill>
                <a:latin typeface="Open Sans" panose="020B0606030504020204" pitchFamily="34" charset="0"/>
              </a:rPr>
              <a:t>store.Add</a:t>
            </a:r>
            <a:r>
              <a:rPr lang="en-US" altLang="ja-JP" sz="900" dirty="0">
                <a:solidFill>
                  <a:srgbClr val="000000"/>
                </a:solidFill>
                <a:latin typeface="Open Sans" panose="020B0606030504020204" pitchFamily="34" charset="0"/>
              </a:rPr>
              <a:t>($cert)</a:t>
            </a:r>
          </a:p>
          <a:p>
            <a:r>
              <a:rPr lang="en-US" altLang="ja-JP" sz="900" dirty="0">
                <a:solidFill>
                  <a:srgbClr val="000000"/>
                </a:solidFill>
                <a:latin typeface="Open Sans" panose="020B0606030504020204" pitchFamily="34" charset="0"/>
              </a:rPr>
              <a:t>$</a:t>
            </a:r>
            <a:r>
              <a:rPr lang="en-US" altLang="ja-JP" sz="900" dirty="0" err="1">
                <a:solidFill>
                  <a:srgbClr val="000000"/>
                </a:solidFill>
                <a:latin typeface="Open Sans" panose="020B0606030504020204" pitchFamily="34" charset="0"/>
              </a:rPr>
              <a:t>store.Close</a:t>
            </a:r>
            <a:r>
              <a:rPr lang="en-US" altLang="ja-JP" sz="900" dirty="0">
                <a:solidFill>
                  <a:srgbClr val="000000"/>
                </a:solidFill>
                <a:latin typeface="Open Sans" panose="020B0606030504020204" pitchFamily="34" charset="0"/>
              </a:rPr>
              <a:t>()</a:t>
            </a: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5. </a:t>
            </a:r>
            <a:r>
              <a:rPr lang="ja-JP" altLang="en-US" sz="900" b="1" i="0" dirty="0">
                <a:solidFill>
                  <a:srgbClr val="666666"/>
                </a:solidFill>
                <a:effectLst/>
                <a:latin typeface="Avenir"/>
              </a:rPr>
              <a:t>証明書をユーザアカウントにマッピングする</a:t>
            </a:r>
            <a:r>
              <a:rPr lang="en-US" altLang="ja-JP" sz="900" b="1" i="0" dirty="0">
                <a:solidFill>
                  <a:srgbClr val="666666"/>
                </a:solidFill>
                <a:effectLst/>
                <a:latin typeface="Avenir"/>
              </a:rPr>
              <a:t>(Win10, power shell)</a:t>
            </a:r>
            <a:endParaRPr lang="ja-JP" altLang="en-US" sz="900" b="1" i="0" dirty="0">
              <a:solidFill>
                <a:srgbClr val="666666"/>
              </a:solidFill>
              <a:effectLst/>
              <a:latin typeface="Avenir"/>
            </a:endParaRPr>
          </a:p>
          <a:p>
            <a:r>
              <a:rPr lang="en-US" altLang="ja-JP" sz="900" dirty="0">
                <a:solidFill>
                  <a:srgbClr val="000000"/>
                </a:solidFill>
                <a:latin typeface="Open Sans" panose="020B0606030504020204" pitchFamily="34" charset="0"/>
              </a:rPr>
              <a:t>$username = "</a:t>
            </a:r>
            <a:r>
              <a:rPr lang="en-US" altLang="ja-JP" sz="900" dirty="0" err="1">
                <a:solidFill>
                  <a:srgbClr val="000000"/>
                </a:solidFill>
                <a:latin typeface="Open Sans" panose="020B0606030504020204" pitchFamily="34" charset="0"/>
              </a:rPr>
              <a:t>systemi</a:t>
            </a:r>
            <a:r>
              <a:rPr lang="en-US" altLang="ja-JP" sz="900" dirty="0">
                <a:solidFill>
                  <a:srgbClr val="000000"/>
                </a:solidFill>
                <a:latin typeface="Open Sans" panose="020B0606030504020204" pitchFamily="34" charset="0"/>
              </a:rPr>
              <a:t>"</a:t>
            </a:r>
          </a:p>
          <a:p>
            <a:r>
              <a:rPr lang="en-US" altLang="ja-JP" sz="900" dirty="0">
                <a:solidFill>
                  <a:srgbClr val="000000"/>
                </a:solidFill>
                <a:latin typeface="Open Sans" panose="020B0606030504020204" pitchFamily="34" charset="0"/>
              </a:rPr>
              <a:t>$password = </a:t>
            </a:r>
            <a:r>
              <a:rPr lang="en-US" altLang="ja-JP" sz="900" dirty="0" err="1">
                <a:solidFill>
                  <a:srgbClr val="000000"/>
                </a:solidFill>
                <a:latin typeface="Open Sans" panose="020B0606030504020204" pitchFamily="34" charset="0"/>
              </a:rPr>
              <a:t>ConvertTo-SecureString</a:t>
            </a:r>
            <a:r>
              <a:rPr lang="en-US" altLang="ja-JP" sz="900" dirty="0">
                <a:solidFill>
                  <a:srgbClr val="000000"/>
                </a:solidFill>
                <a:latin typeface="Open Sans" panose="020B0606030504020204" pitchFamily="34" charset="0"/>
              </a:rPr>
              <a:t> -String "</a:t>
            </a:r>
            <a:r>
              <a:rPr lang="en-US" altLang="ja-JP" sz="900" dirty="0" err="1">
                <a:solidFill>
                  <a:srgbClr val="000000"/>
                </a:solidFill>
                <a:latin typeface="Open Sans" panose="020B0606030504020204" pitchFamily="34" charset="0"/>
              </a:rPr>
              <a:t>systemi</a:t>
            </a:r>
            <a:r>
              <a:rPr lang="en-US" altLang="ja-JP" sz="900" dirty="0">
                <a:solidFill>
                  <a:srgbClr val="000000"/>
                </a:solidFill>
                <a:latin typeface="Open Sans" panose="020B0606030504020204" pitchFamily="34" charset="0"/>
              </a:rPr>
              <a:t>" -</a:t>
            </a:r>
            <a:r>
              <a:rPr lang="en-US" altLang="ja-JP" sz="900" dirty="0" err="1">
                <a:solidFill>
                  <a:srgbClr val="000000"/>
                </a:solidFill>
                <a:latin typeface="Open Sans" panose="020B0606030504020204" pitchFamily="34" charset="0"/>
              </a:rPr>
              <a:t>AsPlainText</a:t>
            </a:r>
            <a:r>
              <a:rPr lang="en-US" altLang="ja-JP" sz="900" dirty="0">
                <a:solidFill>
                  <a:srgbClr val="000000"/>
                </a:solidFill>
                <a:latin typeface="Open Sans" panose="020B0606030504020204" pitchFamily="34" charset="0"/>
              </a:rPr>
              <a:t> -Force </a:t>
            </a:r>
          </a:p>
          <a:p>
            <a:r>
              <a:rPr lang="en-US" altLang="ja-JP" sz="900" dirty="0">
                <a:solidFill>
                  <a:srgbClr val="000000"/>
                </a:solidFill>
                <a:latin typeface="Open Sans" panose="020B0606030504020204" pitchFamily="34" charset="0"/>
              </a:rPr>
              <a:t>$credential = New-Object -TypeName </a:t>
            </a:r>
            <a:r>
              <a:rPr lang="en-US" altLang="ja-JP" sz="900" dirty="0" err="1">
                <a:solidFill>
                  <a:srgbClr val="000000"/>
                </a:solidFill>
                <a:latin typeface="Open Sans" panose="020B0606030504020204" pitchFamily="34" charset="0"/>
              </a:rPr>
              <a:t>System.Management.Automation.PSCredential</a:t>
            </a:r>
            <a:r>
              <a:rPr lang="en-US" altLang="ja-JP" sz="900" dirty="0">
                <a:solidFill>
                  <a:srgbClr val="000000"/>
                </a:solidFill>
                <a:latin typeface="Open Sans" panose="020B0606030504020204" pitchFamily="34" charset="0"/>
              </a:rPr>
              <a:t> -</a:t>
            </a:r>
            <a:r>
              <a:rPr lang="en-US" altLang="ja-JP" sz="900" dirty="0" err="1">
                <a:solidFill>
                  <a:srgbClr val="000000"/>
                </a:solidFill>
                <a:latin typeface="Open Sans" panose="020B0606030504020204" pitchFamily="34" charset="0"/>
              </a:rPr>
              <a:t>ArgumentList</a:t>
            </a:r>
            <a:r>
              <a:rPr lang="en-US" altLang="ja-JP" sz="900" dirty="0">
                <a:solidFill>
                  <a:srgbClr val="000000"/>
                </a:solidFill>
                <a:latin typeface="Open Sans" panose="020B0606030504020204" pitchFamily="34" charset="0"/>
              </a:rPr>
              <a:t> $username, $password</a:t>
            </a:r>
          </a:p>
          <a:p>
            <a:endParaRPr lang="en-US" altLang="ja-JP" sz="900" dirty="0">
              <a:solidFill>
                <a:srgbClr val="000000"/>
              </a:solidFill>
              <a:latin typeface="Open Sans" panose="020B0606030504020204" pitchFamily="34" charset="0"/>
            </a:endParaRPr>
          </a:p>
          <a:p>
            <a:r>
              <a:rPr lang="en-US" altLang="ja-JP" sz="900" b="0" i="0" dirty="0">
                <a:solidFill>
                  <a:srgbClr val="4D4D4D"/>
                </a:solidFill>
                <a:effectLst/>
                <a:latin typeface="Avenir"/>
              </a:rPr>
              <a:t>6. ansible</a:t>
            </a:r>
            <a:r>
              <a:rPr lang="ja-JP" altLang="en-US" sz="900" b="0" i="0" dirty="0">
                <a:solidFill>
                  <a:srgbClr val="4D4D4D"/>
                </a:solidFill>
                <a:effectLst/>
                <a:latin typeface="Avenir"/>
              </a:rPr>
              <a:t>というユーザーの証明書の拇印を確認し、</a:t>
            </a:r>
            <a:r>
              <a:rPr lang="en-US" altLang="ja-JP" sz="900" b="0" i="0" dirty="0" err="1">
                <a:solidFill>
                  <a:srgbClr val="4D4D4D"/>
                </a:solidFill>
                <a:effectLst/>
                <a:latin typeface="Avenir"/>
              </a:rPr>
              <a:t>WinRM</a:t>
            </a:r>
            <a:r>
              <a:rPr lang="ja-JP" altLang="en-US" sz="900" b="0" i="0" dirty="0">
                <a:solidFill>
                  <a:srgbClr val="4D4D4D"/>
                </a:solidFill>
                <a:effectLst/>
                <a:latin typeface="Avenir"/>
              </a:rPr>
              <a:t>に登録を行います</a:t>
            </a:r>
            <a:endParaRPr lang="en-US" altLang="ja-JP" sz="900" b="0" i="0" dirty="0">
              <a:solidFill>
                <a:srgbClr val="000000"/>
              </a:solidFill>
              <a:effectLst/>
              <a:latin typeface="Open Sans" panose="020B0606030504020204" pitchFamily="34" charset="0"/>
            </a:endParaRP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$thumbprint = (Get-</a:t>
            </a:r>
            <a:r>
              <a:rPr lang="en-US" altLang="ja-JP" sz="900" dirty="0" err="1">
                <a:solidFill>
                  <a:srgbClr val="000000"/>
                </a:solidFill>
                <a:latin typeface="Open Sans" panose="020B0606030504020204" pitchFamily="34" charset="0"/>
              </a:rPr>
              <a:t>ChildItem</a:t>
            </a:r>
            <a:r>
              <a:rPr lang="en-US" altLang="ja-JP" sz="900" dirty="0">
                <a:solidFill>
                  <a:srgbClr val="000000"/>
                </a:solidFill>
                <a:latin typeface="Open Sans" panose="020B0606030504020204" pitchFamily="34" charset="0"/>
              </a:rPr>
              <a:t> -Path </a:t>
            </a:r>
            <a:r>
              <a:rPr lang="en-US" altLang="ja-JP" sz="900" dirty="0" err="1">
                <a:solidFill>
                  <a:srgbClr val="000000"/>
                </a:solidFill>
                <a:latin typeface="Open Sans" panose="020B0606030504020204" pitchFamily="34" charset="0"/>
              </a:rPr>
              <a:t>cert:LocalMachine</a:t>
            </a:r>
            <a:r>
              <a:rPr lang="en-US" altLang="ja-JP" sz="900" dirty="0">
                <a:solidFill>
                  <a:srgbClr val="000000"/>
                </a:solidFill>
                <a:latin typeface="Open Sans" panose="020B0606030504020204" pitchFamily="34" charset="0"/>
              </a:rPr>
              <a:t>\root | Where-Object { $_.Subject -eq "CN=$username" }).Thumbprint</a:t>
            </a: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New-Item -Path </a:t>
            </a:r>
            <a:r>
              <a:rPr lang="en-US" altLang="ja-JP" sz="900" dirty="0" err="1">
                <a:solidFill>
                  <a:srgbClr val="000000"/>
                </a:solidFill>
                <a:latin typeface="Open Sans" panose="020B0606030504020204" pitchFamily="34" charset="0"/>
              </a:rPr>
              <a:t>WSMan:localhost</a:t>
            </a:r>
            <a:r>
              <a:rPr lang="en-US" altLang="ja-JP" sz="900" dirty="0">
                <a:solidFill>
                  <a:srgbClr val="000000"/>
                </a:solidFill>
                <a:latin typeface="Open Sans" panose="020B0606030504020204" pitchFamily="34" charset="0"/>
              </a:rPr>
              <a:t>\</a:t>
            </a:r>
            <a:r>
              <a:rPr lang="en-US" altLang="ja-JP" sz="900" dirty="0" err="1">
                <a:solidFill>
                  <a:srgbClr val="000000"/>
                </a:solidFill>
                <a:latin typeface="Open Sans" panose="020B0606030504020204" pitchFamily="34" charset="0"/>
              </a:rPr>
              <a:t>ClientCertificate</a:t>
            </a:r>
            <a:r>
              <a:rPr lang="en-US" altLang="ja-JP" sz="900" dirty="0">
                <a:solidFill>
                  <a:srgbClr val="000000"/>
                </a:solidFill>
                <a:latin typeface="Open Sans" panose="020B0606030504020204" pitchFamily="34" charset="0"/>
              </a:rPr>
              <a:t> -Subject "$</a:t>
            </a:r>
            <a:r>
              <a:rPr lang="en-US" altLang="ja-JP" sz="900" dirty="0" err="1">
                <a:solidFill>
                  <a:srgbClr val="000000"/>
                </a:solidFill>
                <a:latin typeface="Open Sans" panose="020B0606030504020204" pitchFamily="34" charset="0"/>
              </a:rPr>
              <a:t>username@localhost</a:t>
            </a:r>
            <a:r>
              <a:rPr lang="en-US" altLang="ja-JP" sz="900" dirty="0">
                <a:solidFill>
                  <a:srgbClr val="000000"/>
                </a:solidFill>
                <a:latin typeface="Open Sans" panose="020B0606030504020204" pitchFamily="34" charset="0"/>
              </a:rPr>
              <a:t>" -URI * -Issuer $thumbprint -Credential $credential –Force</a:t>
            </a: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7. Confirm Auth: </a:t>
            </a:r>
            <a:r>
              <a:rPr lang="en-US" altLang="ja-JP" sz="900" dirty="0" err="1">
                <a:solidFill>
                  <a:srgbClr val="000000"/>
                </a:solidFill>
                <a:latin typeface="Open Sans" panose="020B0606030504020204" pitchFamily="34" charset="0"/>
              </a:rPr>
              <a:t>Certificate:True</a:t>
            </a:r>
            <a:endParaRPr lang="en-US" altLang="ja-JP" sz="900" dirty="0">
              <a:solidFill>
                <a:srgbClr val="000000"/>
              </a:solidFill>
              <a:latin typeface="Open Sans" panose="020B0606030504020204" pitchFamily="34" charset="0"/>
            </a:endParaRPr>
          </a:p>
          <a:p>
            <a:r>
              <a:rPr lang="en-US" sz="800" b="0" i="0" dirty="0" err="1">
                <a:solidFill>
                  <a:srgbClr val="000000"/>
                </a:solidFill>
                <a:effectLst/>
                <a:latin typeface="inherit"/>
              </a:rPr>
              <a:t>winrm</a:t>
            </a:r>
            <a:r>
              <a:rPr lang="en-US" sz="800" b="0" i="0" dirty="0">
                <a:solidFill>
                  <a:srgbClr val="000000"/>
                </a:solidFill>
                <a:effectLst/>
                <a:latin typeface="inherit"/>
              </a:rPr>
              <a:t> set </a:t>
            </a:r>
            <a:r>
              <a:rPr lang="en-US" sz="800" b="0" i="0" dirty="0" err="1">
                <a:solidFill>
                  <a:srgbClr val="000000"/>
                </a:solidFill>
                <a:effectLst/>
                <a:latin typeface="inherit"/>
              </a:rPr>
              <a:t>winrm</a:t>
            </a:r>
            <a:r>
              <a:rPr lang="en-US" sz="800" b="0" i="0" dirty="0">
                <a:solidFill>
                  <a:srgbClr val="000000"/>
                </a:solidFill>
                <a:effectLst/>
                <a:latin typeface="inherit"/>
              </a:rPr>
              <a:t>/config/service/Auth </a:t>
            </a:r>
            <a:r>
              <a:rPr lang="en-US" sz="800" b="0" i="0" dirty="0">
                <a:solidFill>
                  <a:srgbClr val="2D47E6"/>
                </a:solidFill>
                <a:effectLst/>
                <a:latin typeface="inherit"/>
              </a:rPr>
              <a:t>'@{Certificate="true"}’</a:t>
            </a:r>
            <a:endParaRPr lang="en-US" sz="800" b="0" i="0" dirty="0">
              <a:solidFill>
                <a:srgbClr val="000000"/>
              </a:solidFill>
              <a:effectLst/>
              <a:latin typeface="inherit"/>
            </a:endParaRPr>
          </a:p>
          <a:p>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p:txBody>
      </p:sp>
      <p:pic>
        <p:nvPicPr>
          <p:cNvPr id="4" name="Picture 3">
            <a:extLst>
              <a:ext uri="{FF2B5EF4-FFF2-40B4-BE49-F238E27FC236}">
                <a16:creationId xmlns:a16="http://schemas.microsoft.com/office/drawing/2014/main" id="{DCFF047C-B4B7-4E77-B754-52893D81C910}"/>
              </a:ext>
            </a:extLst>
          </p:cNvPr>
          <p:cNvPicPr>
            <a:picLocks noChangeAspect="1"/>
          </p:cNvPicPr>
          <p:nvPr/>
        </p:nvPicPr>
        <p:blipFill>
          <a:blip r:embed="rId3"/>
          <a:stretch>
            <a:fillRect/>
          </a:stretch>
        </p:blipFill>
        <p:spPr>
          <a:xfrm>
            <a:off x="6064016" y="4941168"/>
            <a:ext cx="5464473" cy="426811"/>
          </a:xfrm>
          <a:prstGeom prst="rect">
            <a:avLst/>
          </a:prstGeom>
        </p:spPr>
      </p:pic>
      <p:pic>
        <p:nvPicPr>
          <p:cNvPr id="7" name="Picture 6">
            <a:extLst>
              <a:ext uri="{FF2B5EF4-FFF2-40B4-BE49-F238E27FC236}">
                <a16:creationId xmlns:a16="http://schemas.microsoft.com/office/drawing/2014/main" id="{22628291-87D5-4F6F-AECA-B8535C758EA3}"/>
              </a:ext>
            </a:extLst>
          </p:cNvPr>
          <p:cNvPicPr>
            <a:picLocks noChangeAspect="1"/>
          </p:cNvPicPr>
          <p:nvPr/>
        </p:nvPicPr>
        <p:blipFill>
          <a:blip r:embed="rId4"/>
          <a:stretch>
            <a:fillRect/>
          </a:stretch>
        </p:blipFill>
        <p:spPr>
          <a:xfrm>
            <a:off x="6076448" y="5519923"/>
            <a:ext cx="5850612" cy="725232"/>
          </a:xfrm>
          <a:prstGeom prst="rect">
            <a:avLst/>
          </a:prstGeom>
        </p:spPr>
      </p:pic>
    </p:spTree>
    <p:extLst>
      <p:ext uri="{BB962C8B-B14F-4D97-AF65-F5344CB8AC3E}">
        <p14:creationId xmlns:p14="http://schemas.microsoft.com/office/powerpoint/2010/main" val="8848923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9AD57C0-5DE5-9B49-ABC1-C96EEC955E59}"/>
              </a:ext>
            </a:extLst>
          </p:cNvPr>
          <p:cNvSpPr/>
          <p:nvPr/>
        </p:nvSpPr>
        <p:spPr>
          <a:xfrm>
            <a:off x="405781" y="188640"/>
            <a:ext cx="11377263" cy="461665"/>
          </a:xfrm>
          <a:prstGeom prst="rect">
            <a:avLst/>
          </a:prstGeom>
        </p:spPr>
        <p:txBody>
          <a:bodyPr wrap="square">
            <a:spAutoFit/>
          </a:bodyPr>
          <a:lstStyle/>
          <a:p>
            <a:r>
              <a:rPr lang="en-US" altLang="ja-JP" sz="2400" b="0" i="0" dirty="0">
                <a:solidFill>
                  <a:srgbClr val="000000"/>
                </a:solidFill>
                <a:effectLst/>
                <a:latin typeface="Open Sans" panose="020B0606030504020204" pitchFamily="34" charset="0"/>
              </a:rPr>
              <a:t>Win10 Ansible – </a:t>
            </a:r>
            <a:r>
              <a:rPr lang="en-US" altLang="ja-JP" sz="2400" b="0" i="0" dirty="0" err="1">
                <a:solidFill>
                  <a:srgbClr val="000000"/>
                </a:solidFill>
                <a:effectLst/>
                <a:latin typeface="Open Sans" panose="020B0606030504020204" pitchFamily="34" charset="0"/>
              </a:rPr>
              <a:t>With_items</a:t>
            </a:r>
            <a:r>
              <a:rPr lang="en-US" altLang="ja-JP" sz="2400" b="0" i="0" dirty="0">
                <a:solidFill>
                  <a:srgbClr val="000000"/>
                </a:solidFill>
                <a:effectLst/>
                <a:latin typeface="Open Sans" panose="020B0606030504020204" pitchFamily="34" charset="0"/>
              </a:rPr>
              <a:t> Debug, </a:t>
            </a:r>
            <a:r>
              <a:rPr lang="en-US" altLang="ja-JP" sz="2000" b="0" i="0" dirty="0">
                <a:solidFill>
                  <a:srgbClr val="000000"/>
                </a:solidFill>
                <a:effectLst/>
                <a:latin typeface="Open Sans" panose="020B0606030504020204" pitchFamily="34" charset="0"/>
              </a:rPr>
              <a:t>{{ output_1.stdout | </a:t>
            </a:r>
            <a:r>
              <a:rPr lang="en-US" altLang="ja-JP" sz="2000" b="0" i="0" dirty="0" err="1">
                <a:solidFill>
                  <a:srgbClr val="000000"/>
                </a:solidFill>
                <a:effectLst/>
                <a:latin typeface="Open Sans" panose="020B0606030504020204" pitchFamily="34" charset="0"/>
              </a:rPr>
              <a:t>regex_search</a:t>
            </a:r>
            <a:r>
              <a:rPr lang="en-US" altLang="ja-JP" sz="2000" b="0" i="0" dirty="0">
                <a:solidFill>
                  <a:srgbClr val="000000"/>
                </a:solidFill>
                <a:effectLst/>
                <a:latin typeface="Open Sans" panose="020B0606030504020204" pitchFamily="34" charset="0"/>
              </a:rPr>
              <a:t>('.*Error741') }} </a:t>
            </a:r>
            <a:endParaRPr lang="zh-TW" altLang="en-US" sz="2000" dirty="0"/>
          </a:p>
        </p:txBody>
      </p:sp>
      <p:sp>
        <p:nvSpPr>
          <p:cNvPr id="3" name="正方形/長方形 2"/>
          <p:cNvSpPr/>
          <p:nvPr/>
        </p:nvSpPr>
        <p:spPr>
          <a:xfrm>
            <a:off x="477788" y="612845"/>
            <a:ext cx="11305256" cy="5840491"/>
          </a:xfrm>
          <a:prstGeom prst="rect">
            <a:avLst/>
          </a:prstGeom>
        </p:spPr>
        <p:txBody>
          <a:bodyPr wrap="square" numCol="2">
            <a:noAutofit/>
          </a:bodyPr>
          <a:lstStyle/>
          <a:p>
            <a:r>
              <a:rPr lang="en-US" altLang="ja-JP" sz="900" dirty="0">
                <a:latin typeface="+mn-lt"/>
              </a:rPr>
              <a:t># At control node:</a:t>
            </a:r>
            <a:endParaRPr lang="ja-JP" altLang="en-US" sz="900" dirty="0">
              <a:latin typeface="+mn-lt"/>
            </a:endParaRPr>
          </a:p>
          <a:p>
            <a:endParaRPr lang="en-US" altLang="ja-JP" sz="900" b="0" i="0" dirty="0">
              <a:solidFill>
                <a:srgbClr val="000000"/>
              </a:solidFill>
              <a:effectLst/>
              <a:latin typeface="Open Sans" panose="020B0606030504020204" pitchFamily="34" charset="0"/>
            </a:endParaRPr>
          </a:p>
          <a:p>
            <a:r>
              <a:rPr lang="en-US" altLang="ja-JP" sz="900" dirty="0">
                <a:solidFill>
                  <a:srgbClr val="000000"/>
                </a:solidFill>
                <a:latin typeface="Open Sans" panose="020B0606030504020204" pitchFamily="34" charset="0"/>
              </a:rPr>
              <a:t>17</a:t>
            </a:r>
            <a:r>
              <a:rPr lang="en-US" altLang="ja-JP" sz="900" b="0" i="0" dirty="0">
                <a:solidFill>
                  <a:srgbClr val="000000"/>
                </a:solidFill>
                <a:effectLst/>
                <a:latin typeface="Open Sans" panose="020B0606030504020204" pitchFamily="34" charset="0"/>
              </a:rPr>
              <a:t>. ## Ansible, </a:t>
            </a:r>
            <a:r>
              <a:rPr lang="en-US" altLang="ja-JP" sz="900" b="0" i="0" dirty="0" err="1">
                <a:solidFill>
                  <a:srgbClr val="000000"/>
                </a:solidFill>
                <a:effectLst/>
                <a:latin typeface="Open Sans" panose="020B0606030504020204" pitchFamily="34" charset="0"/>
              </a:rPr>
              <a:t>with_items</a:t>
            </a:r>
            <a:r>
              <a:rPr lang="en-US" altLang="ja-JP" sz="900" b="0" i="0" dirty="0">
                <a:solidFill>
                  <a:srgbClr val="000000"/>
                </a:solidFill>
                <a:effectLst/>
                <a:latin typeface="Open Sans" panose="020B0606030504020204" pitchFamily="34" charset="0"/>
              </a:rPr>
              <a:t>, loop, debug</a:t>
            </a:r>
          </a:p>
          <a:p>
            <a:r>
              <a:rPr lang="en-US" altLang="ja-JP" sz="900" dirty="0">
                <a:solidFill>
                  <a:srgbClr val="000000"/>
                </a:solidFill>
                <a:latin typeface="Open Sans" panose="020B0606030504020204" pitchFamily="34" charset="0"/>
                <a:hlinkClick r:id="rId2"/>
              </a:rPr>
              <a:t>https://qiita.com/tbuchi888/items/031c918ce9e542a37cc4</a:t>
            </a:r>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hlinkClick r:id="rId3"/>
              </a:rPr>
              <a:t>https://learningtechnix.wordpress.com/2019/09/20/ansible-troubleshoot-filtering-json-output/</a:t>
            </a:r>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(Execute with –v option to get ansible result output)</a:t>
            </a:r>
          </a:p>
          <a:p>
            <a:r>
              <a:rPr lang="en-US" altLang="ja-JP" sz="900" dirty="0">
                <a:solidFill>
                  <a:srgbClr val="000000"/>
                </a:solidFill>
                <a:latin typeface="Open Sans" panose="020B0606030504020204" pitchFamily="34" charset="0"/>
              </a:rPr>
              <a:t>Execute ansible-playbook –</a:t>
            </a:r>
            <a:r>
              <a:rPr lang="en-US" altLang="ja-JP" sz="900" dirty="0" err="1">
                <a:solidFill>
                  <a:srgbClr val="000000"/>
                </a:solidFill>
                <a:latin typeface="Open Sans" panose="020B0606030504020204" pitchFamily="34" charset="0"/>
              </a:rPr>
              <a:t>i</a:t>
            </a:r>
            <a:r>
              <a:rPr lang="en-US" altLang="ja-JP" sz="900" dirty="0">
                <a:solidFill>
                  <a:srgbClr val="000000"/>
                </a:solidFill>
                <a:latin typeface="Open Sans" panose="020B0606030504020204" pitchFamily="34" charset="0"/>
              </a:rPr>
              <a:t> hosts.ini win10.yml –v  </a:t>
            </a:r>
          </a:p>
          <a:p>
            <a:endParaRPr lang="en-US" altLang="ja-JP" sz="900" dirty="0">
              <a:solidFill>
                <a:srgbClr val="000000"/>
              </a:solidFill>
              <a:latin typeface="Open Sans" panose="020B0606030504020204" pitchFamily="34" charset="0"/>
            </a:endParaRPr>
          </a:p>
          <a:p>
            <a:r>
              <a:rPr lang="ja-JP" altLang="en-US" sz="900" dirty="0">
                <a:solidFill>
                  <a:srgbClr val="000000"/>
                </a:solidFill>
                <a:latin typeface="Open Sans" panose="020B0606030504020204" pitchFamily="34" charset="0"/>
              </a:rPr>
              <a:t>ループ処理がある場合、</a:t>
            </a:r>
            <a:r>
              <a:rPr lang="en-US" altLang="ja-JP" sz="900" dirty="0">
                <a:solidFill>
                  <a:srgbClr val="000000"/>
                </a:solidFill>
                <a:latin typeface="Open Sans" panose="020B0606030504020204" pitchFamily="34" charset="0"/>
              </a:rPr>
              <a:t>register</a:t>
            </a:r>
            <a:r>
              <a:rPr lang="ja-JP" altLang="en-US" sz="900" dirty="0">
                <a:solidFill>
                  <a:srgbClr val="000000"/>
                </a:solidFill>
                <a:latin typeface="Open Sans" panose="020B0606030504020204" pitchFamily="34" charset="0"/>
              </a:rPr>
              <a:t>した結果は、変数名</a:t>
            </a:r>
            <a:r>
              <a:rPr lang="en-US" altLang="ja-JP" sz="900" dirty="0">
                <a:solidFill>
                  <a:srgbClr val="000000"/>
                </a:solidFill>
                <a:latin typeface="Open Sans" panose="020B0606030504020204" pitchFamily="34" charset="0"/>
              </a:rPr>
              <a:t>.results</a:t>
            </a:r>
            <a:r>
              <a:rPr lang="ja-JP" altLang="en-US" sz="900" dirty="0">
                <a:solidFill>
                  <a:srgbClr val="000000"/>
                </a:solidFill>
                <a:latin typeface="Open Sans" panose="020B0606030504020204" pitchFamily="34" charset="0"/>
              </a:rPr>
              <a:t>の下に配列として格納されているようなので、ループ処理がない時と同じようにしてもうまくいきません</a:t>
            </a:r>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more hosts.ini</a:t>
            </a:r>
          </a:p>
          <a:p>
            <a:r>
              <a:rPr lang="en-US" altLang="ja-JP" sz="900" dirty="0">
                <a:solidFill>
                  <a:srgbClr val="000000"/>
                </a:solidFill>
                <a:latin typeface="Open Sans" panose="020B0606030504020204" pitchFamily="34" charset="0"/>
              </a:rPr>
              <a:t>[centos7]</a:t>
            </a:r>
          </a:p>
          <a:p>
            <a:r>
              <a:rPr lang="en-US" altLang="ja-JP" sz="900" dirty="0">
                <a:solidFill>
                  <a:srgbClr val="000000"/>
                </a:solidFill>
                <a:latin typeface="Open Sans" panose="020B0606030504020204" pitchFamily="34" charset="0"/>
              </a:rPr>
              <a:t>192.168.100.110</a:t>
            </a: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[win10]</a:t>
            </a:r>
          </a:p>
          <a:p>
            <a:r>
              <a:rPr lang="en-US" altLang="ja-JP" sz="900" dirty="0">
                <a:solidFill>
                  <a:srgbClr val="000000"/>
                </a:solidFill>
                <a:latin typeface="Open Sans" panose="020B0606030504020204" pitchFamily="34" charset="0"/>
              </a:rPr>
              <a:t>PC603 ports=[3389,1433,443,8089,4097]</a:t>
            </a: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[win10:vars]</a:t>
            </a:r>
          </a:p>
          <a:p>
            <a:r>
              <a:rPr lang="en-US" altLang="ja-JP" sz="900" dirty="0">
                <a:solidFill>
                  <a:srgbClr val="000000"/>
                </a:solidFill>
                <a:latin typeface="Open Sans" panose="020B0606030504020204" pitchFamily="34" charset="0"/>
              </a:rPr>
              <a:t>#ansible_user=ansible</a:t>
            </a:r>
          </a:p>
          <a:p>
            <a:r>
              <a:rPr lang="en-US" altLang="ja-JP" sz="900" dirty="0">
                <a:solidFill>
                  <a:srgbClr val="000000"/>
                </a:solidFill>
                <a:latin typeface="Open Sans" panose="020B0606030504020204" pitchFamily="34" charset="0"/>
              </a:rPr>
              <a:t>#ansible_password=Password123</a:t>
            </a:r>
          </a:p>
          <a:p>
            <a:r>
              <a:rPr lang="en-US" altLang="ja-JP" sz="900" dirty="0" err="1">
                <a:solidFill>
                  <a:srgbClr val="000000"/>
                </a:solidFill>
                <a:latin typeface="Open Sans" panose="020B0606030504020204" pitchFamily="34" charset="0"/>
              </a:rPr>
              <a:t>ansible_port</a:t>
            </a:r>
            <a:r>
              <a:rPr lang="en-US" altLang="ja-JP" sz="900" dirty="0">
                <a:solidFill>
                  <a:srgbClr val="000000"/>
                </a:solidFill>
                <a:latin typeface="Open Sans" panose="020B0606030504020204" pitchFamily="34" charset="0"/>
              </a:rPr>
              <a:t>=5986</a:t>
            </a:r>
          </a:p>
          <a:p>
            <a:r>
              <a:rPr lang="en-US" altLang="ja-JP" sz="900" dirty="0" err="1">
                <a:solidFill>
                  <a:srgbClr val="000000"/>
                </a:solidFill>
                <a:latin typeface="Open Sans" panose="020B0606030504020204" pitchFamily="34" charset="0"/>
              </a:rPr>
              <a:t>ansible_connection</a:t>
            </a:r>
            <a:r>
              <a:rPr lang="en-US" altLang="ja-JP" sz="900" dirty="0">
                <a:solidFill>
                  <a:srgbClr val="000000"/>
                </a:solidFill>
                <a:latin typeface="Open Sans" panose="020B0606030504020204" pitchFamily="34" charset="0"/>
              </a:rPr>
              <a:t>=</a:t>
            </a:r>
            <a:r>
              <a:rPr lang="en-US" altLang="ja-JP" sz="900" dirty="0" err="1">
                <a:solidFill>
                  <a:srgbClr val="000000"/>
                </a:solidFill>
                <a:latin typeface="Open Sans" panose="020B0606030504020204" pitchFamily="34" charset="0"/>
              </a:rPr>
              <a:t>winrm</a:t>
            </a:r>
            <a:endParaRPr lang="en-US" altLang="ja-JP" sz="900" dirty="0">
              <a:solidFill>
                <a:srgbClr val="000000"/>
              </a:solidFill>
              <a:latin typeface="Open Sans" panose="020B0606030504020204" pitchFamily="34" charset="0"/>
            </a:endParaRPr>
          </a:p>
          <a:p>
            <a:r>
              <a:rPr lang="en-US" altLang="ja-JP" sz="900" dirty="0" err="1">
                <a:solidFill>
                  <a:srgbClr val="000000"/>
                </a:solidFill>
                <a:latin typeface="Open Sans" panose="020B0606030504020204" pitchFamily="34" charset="0"/>
              </a:rPr>
              <a:t>ansible_winrm_server_cert_validation</a:t>
            </a:r>
            <a:r>
              <a:rPr lang="en-US" altLang="ja-JP" sz="900" dirty="0">
                <a:solidFill>
                  <a:srgbClr val="000000"/>
                </a:solidFill>
                <a:latin typeface="Open Sans" panose="020B0606030504020204" pitchFamily="34" charset="0"/>
              </a:rPr>
              <a:t>=ignore</a:t>
            </a:r>
          </a:p>
          <a:p>
            <a:r>
              <a:rPr lang="en-US" altLang="ja-JP" sz="900" dirty="0" err="1">
                <a:solidFill>
                  <a:srgbClr val="000000"/>
                </a:solidFill>
                <a:latin typeface="Open Sans" panose="020B0606030504020204" pitchFamily="34" charset="0"/>
              </a:rPr>
              <a:t>ansible_winrm_cert_pem</a:t>
            </a:r>
            <a:r>
              <a:rPr lang="en-US" altLang="ja-JP" sz="900" dirty="0">
                <a:solidFill>
                  <a:srgbClr val="000000"/>
                </a:solidFill>
                <a:latin typeface="Open Sans" panose="020B0606030504020204" pitchFamily="34" charset="0"/>
              </a:rPr>
              <a:t>=/opt/ansible/netstat/</a:t>
            </a:r>
            <a:r>
              <a:rPr lang="en-US" altLang="ja-JP" sz="900" dirty="0" err="1">
                <a:solidFill>
                  <a:srgbClr val="000000"/>
                </a:solidFill>
                <a:latin typeface="Open Sans" panose="020B0606030504020204" pitchFamily="34" charset="0"/>
              </a:rPr>
              <a:t>openssl</a:t>
            </a:r>
            <a:r>
              <a:rPr lang="en-US" altLang="ja-JP" sz="900" dirty="0">
                <a:solidFill>
                  <a:srgbClr val="000000"/>
                </a:solidFill>
                <a:latin typeface="Open Sans" panose="020B0606030504020204" pitchFamily="34" charset="0"/>
              </a:rPr>
              <a:t>/</a:t>
            </a:r>
            <a:r>
              <a:rPr lang="en-US" altLang="ja-JP" sz="900" dirty="0" err="1">
                <a:solidFill>
                  <a:srgbClr val="000000"/>
                </a:solidFill>
                <a:latin typeface="Open Sans" panose="020B0606030504020204" pitchFamily="34" charset="0"/>
              </a:rPr>
              <a:t>cert.pem</a:t>
            </a:r>
            <a:endParaRPr lang="en-US" altLang="ja-JP" sz="900" dirty="0">
              <a:solidFill>
                <a:srgbClr val="000000"/>
              </a:solidFill>
              <a:latin typeface="Open Sans" panose="020B0606030504020204" pitchFamily="34" charset="0"/>
            </a:endParaRPr>
          </a:p>
          <a:p>
            <a:r>
              <a:rPr lang="en-US" altLang="ja-JP" sz="900" dirty="0" err="1">
                <a:solidFill>
                  <a:srgbClr val="000000"/>
                </a:solidFill>
                <a:latin typeface="Open Sans" panose="020B0606030504020204" pitchFamily="34" charset="0"/>
              </a:rPr>
              <a:t>ansible_winrm_cert_key_pem</a:t>
            </a:r>
            <a:r>
              <a:rPr lang="en-US" altLang="ja-JP" sz="900" dirty="0">
                <a:solidFill>
                  <a:srgbClr val="000000"/>
                </a:solidFill>
                <a:latin typeface="Open Sans" panose="020B0606030504020204" pitchFamily="34" charset="0"/>
              </a:rPr>
              <a:t>=/opt/ansible/netstat/</a:t>
            </a:r>
            <a:r>
              <a:rPr lang="en-US" altLang="ja-JP" sz="900" dirty="0" err="1">
                <a:solidFill>
                  <a:srgbClr val="000000"/>
                </a:solidFill>
                <a:latin typeface="Open Sans" panose="020B0606030504020204" pitchFamily="34" charset="0"/>
              </a:rPr>
              <a:t>openssl</a:t>
            </a:r>
            <a:r>
              <a:rPr lang="en-US" altLang="ja-JP" sz="900" dirty="0">
                <a:solidFill>
                  <a:srgbClr val="000000"/>
                </a:solidFill>
                <a:latin typeface="Open Sans" panose="020B0606030504020204" pitchFamily="34" charset="0"/>
              </a:rPr>
              <a:t>/</a:t>
            </a:r>
            <a:r>
              <a:rPr lang="en-US" altLang="ja-JP" sz="900" dirty="0" err="1">
                <a:solidFill>
                  <a:srgbClr val="000000"/>
                </a:solidFill>
                <a:latin typeface="Open Sans" panose="020B0606030504020204" pitchFamily="34" charset="0"/>
              </a:rPr>
              <a:t>cert_key.pem</a:t>
            </a:r>
            <a:endParaRPr lang="en-US" altLang="ja-JP" sz="900" dirty="0">
              <a:solidFill>
                <a:srgbClr val="000000"/>
              </a:solidFill>
              <a:latin typeface="Open Sans" panose="020B0606030504020204" pitchFamily="34" charset="0"/>
            </a:endParaRPr>
          </a:p>
          <a:p>
            <a:r>
              <a:rPr lang="en-US" altLang="ja-JP" sz="900" dirty="0" err="1">
                <a:solidFill>
                  <a:srgbClr val="000000"/>
                </a:solidFill>
                <a:latin typeface="Open Sans" panose="020B0606030504020204" pitchFamily="34" charset="0"/>
              </a:rPr>
              <a:t>ansible_winrm_transport</a:t>
            </a:r>
            <a:r>
              <a:rPr lang="en-US" altLang="ja-JP" sz="900" dirty="0">
                <a:solidFill>
                  <a:srgbClr val="000000"/>
                </a:solidFill>
                <a:latin typeface="Open Sans" panose="020B0606030504020204" pitchFamily="34" charset="0"/>
              </a:rPr>
              <a:t>=certificate</a:t>
            </a:r>
          </a:p>
          <a:p>
            <a:r>
              <a:rPr lang="en-US" altLang="ja-JP" sz="900" dirty="0">
                <a:solidFill>
                  <a:srgbClr val="000000"/>
                </a:solidFill>
                <a:latin typeface="Open Sans" panose="020B0606030504020204" pitchFamily="34" charset="0"/>
              </a:rPr>
              <a:t>#ansible_winrm_transport=basic</a:t>
            </a: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Win10.yml:</a:t>
            </a:r>
          </a:p>
          <a:p>
            <a:r>
              <a:rPr lang="en-US" altLang="ja-JP" sz="900" dirty="0">
                <a:solidFill>
                  <a:srgbClr val="000000"/>
                </a:solidFill>
                <a:latin typeface="Open Sans" panose="020B0606030504020204" pitchFamily="34" charset="0"/>
              </a:rPr>
              <a:t>---</a:t>
            </a:r>
          </a:p>
          <a:p>
            <a:r>
              <a:rPr lang="en-US" altLang="ja-JP" sz="900" dirty="0">
                <a:solidFill>
                  <a:srgbClr val="000000"/>
                </a:solidFill>
                <a:latin typeface="Open Sans" panose="020B0606030504020204" pitchFamily="34" charset="0"/>
              </a:rPr>
              <a:t>  - name: Check what process is running on a Windows port</a:t>
            </a:r>
          </a:p>
          <a:p>
            <a:r>
              <a:rPr lang="en-US" altLang="ja-JP" sz="900" dirty="0">
                <a:solidFill>
                  <a:srgbClr val="000000"/>
                </a:solidFill>
                <a:latin typeface="Open Sans" panose="020B0606030504020204" pitchFamily="34" charset="0"/>
              </a:rPr>
              <a:t>    hosts: win10</a:t>
            </a:r>
          </a:p>
          <a:p>
            <a:r>
              <a:rPr lang="en-US" altLang="ja-JP" sz="900" dirty="0">
                <a:solidFill>
                  <a:srgbClr val="000000"/>
                </a:solidFill>
                <a:latin typeface="Open Sans" panose="020B0606030504020204" pitchFamily="34" charset="0"/>
              </a:rPr>
              <a:t>    </a:t>
            </a:r>
            <a:r>
              <a:rPr lang="en-US" altLang="ja-JP" sz="900" dirty="0" err="1">
                <a:solidFill>
                  <a:srgbClr val="000000"/>
                </a:solidFill>
                <a:latin typeface="Open Sans" panose="020B0606030504020204" pitchFamily="34" charset="0"/>
              </a:rPr>
              <a:t>gather_facts</a:t>
            </a:r>
            <a:r>
              <a:rPr lang="en-US" altLang="ja-JP" sz="900" dirty="0">
                <a:solidFill>
                  <a:srgbClr val="000000"/>
                </a:solidFill>
                <a:latin typeface="Open Sans" panose="020B0606030504020204" pitchFamily="34" charset="0"/>
              </a:rPr>
              <a:t>: yes</a:t>
            </a:r>
          </a:p>
          <a:p>
            <a:r>
              <a:rPr lang="en-US" altLang="ja-JP" sz="900" dirty="0">
                <a:solidFill>
                  <a:srgbClr val="000000"/>
                </a:solidFill>
                <a:latin typeface="Open Sans" panose="020B0606030504020204" pitchFamily="34" charset="0"/>
              </a:rPr>
              <a:t>    tasks:</a:t>
            </a:r>
          </a:p>
          <a:p>
            <a:r>
              <a:rPr lang="en-US" altLang="ja-JP" sz="900" dirty="0">
                <a:solidFill>
                  <a:srgbClr val="000000"/>
                </a:solidFill>
                <a:latin typeface="Open Sans" panose="020B0606030504020204" pitchFamily="34" charset="0"/>
              </a:rPr>
              <a:t>      - name: </a:t>
            </a:r>
            <a:r>
              <a:rPr lang="en-US" altLang="ja-JP" sz="900" dirty="0" err="1">
                <a:solidFill>
                  <a:srgbClr val="000000"/>
                </a:solidFill>
                <a:latin typeface="Open Sans" panose="020B0606030504020204" pitchFamily="34" charset="0"/>
              </a:rPr>
              <a:t>win_command</a:t>
            </a:r>
            <a:r>
              <a:rPr lang="en-US" altLang="ja-JP" sz="900" dirty="0">
                <a:solidFill>
                  <a:srgbClr val="000000"/>
                </a:solidFill>
                <a:latin typeface="Open Sans" panose="020B0606030504020204" pitchFamily="34" charset="0"/>
              </a:rPr>
              <a:t> module, get port process</a:t>
            </a:r>
          </a:p>
          <a:p>
            <a:r>
              <a:rPr lang="en-US" altLang="ja-JP" sz="900" dirty="0">
                <a:solidFill>
                  <a:srgbClr val="000000"/>
                </a:solidFill>
                <a:latin typeface="Open Sans" panose="020B0606030504020204" pitchFamily="34" charset="0"/>
              </a:rPr>
              <a:t>        tags: win10</a:t>
            </a:r>
          </a:p>
          <a:p>
            <a:r>
              <a:rPr lang="en-US" altLang="ja-JP" sz="900" dirty="0">
                <a:solidFill>
                  <a:srgbClr val="000000"/>
                </a:solidFill>
                <a:latin typeface="Open Sans" panose="020B0606030504020204" pitchFamily="34" charset="0"/>
              </a:rPr>
              <a:t>        </a:t>
            </a:r>
            <a:r>
              <a:rPr lang="en-US" altLang="ja-JP" sz="900" dirty="0" err="1">
                <a:solidFill>
                  <a:srgbClr val="000000"/>
                </a:solidFill>
                <a:latin typeface="Open Sans" panose="020B0606030504020204" pitchFamily="34" charset="0"/>
              </a:rPr>
              <a:t>win_command</a:t>
            </a:r>
            <a:r>
              <a:rPr lang="en-US" altLang="ja-JP" sz="900" dirty="0">
                <a:solidFill>
                  <a:srgbClr val="000000"/>
                </a:solidFill>
                <a:latin typeface="Open Sans" panose="020B0606030504020204" pitchFamily="34" charset="0"/>
              </a:rPr>
              <a:t>: CMD /C "C:\Document\Pru\work\tls\pid-para.bat {{ item }}"</a:t>
            </a:r>
          </a:p>
          <a:p>
            <a:r>
              <a:rPr lang="en-US" altLang="ja-JP" sz="900" dirty="0">
                <a:solidFill>
                  <a:srgbClr val="000000"/>
                </a:solidFill>
                <a:latin typeface="Open Sans" panose="020B0606030504020204" pitchFamily="34" charset="0"/>
              </a:rPr>
              <a:t>        register: </a:t>
            </a:r>
            <a:r>
              <a:rPr lang="en-US" altLang="ja-JP" sz="900" dirty="0" err="1">
                <a:solidFill>
                  <a:srgbClr val="000000"/>
                </a:solidFill>
                <a:latin typeface="Open Sans" panose="020B0606030504020204" pitchFamily="34" charset="0"/>
              </a:rPr>
              <a:t>winresult</a:t>
            </a:r>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        </a:t>
            </a:r>
            <a:r>
              <a:rPr lang="en-US" altLang="ja-JP" sz="900" dirty="0" err="1">
                <a:solidFill>
                  <a:srgbClr val="000000"/>
                </a:solidFill>
                <a:latin typeface="Open Sans" panose="020B0606030504020204" pitchFamily="34" charset="0"/>
              </a:rPr>
              <a:t>with_items</a:t>
            </a:r>
            <a:r>
              <a:rPr lang="en-US" altLang="ja-JP" sz="900" dirty="0">
                <a:solidFill>
                  <a:srgbClr val="000000"/>
                </a:solidFill>
                <a:latin typeface="Open Sans" panose="020B0606030504020204" pitchFamily="34" charset="0"/>
              </a:rPr>
              <a:t>:</a:t>
            </a:r>
          </a:p>
          <a:p>
            <a:r>
              <a:rPr lang="en-US" altLang="ja-JP" sz="900" dirty="0">
                <a:solidFill>
                  <a:srgbClr val="000000"/>
                </a:solidFill>
                <a:latin typeface="Open Sans" panose="020B0606030504020204" pitchFamily="34" charset="0"/>
              </a:rPr>
              <a:t>          - "{{ ports }}"</a:t>
            </a: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      - debug:</a:t>
            </a:r>
          </a:p>
          <a:p>
            <a:r>
              <a:rPr lang="en-US" altLang="ja-JP" sz="900" dirty="0">
                <a:solidFill>
                  <a:srgbClr val="000000"/>
                </a:solidFill>
                <a:latin typeface="Open Sans" panose="020B0606030504020204" pitchFamily="34" charset="0"/>
              </a:rPr>
              <a:t>          msg: "{{ </a:t>
            </a:r>
            <a:r>
              <a:rPr lang="en-US" altLang="ja-JP" sz="900" dirty="0" err="1">
                <a:solidFill>
                  <a:srgbClr val="000000"/>
                </a:solidFill>
                <a:latin typeface="Open Sans" panose="020B0606030504020204" pitchFamily="34" charset="0"/>
              </a:rPr>
              <a:t>item.stdout_lines</a:t>
            </a:r>
            <a:r>
              <a:rPr lang="en-US" altLang="ja-JP" sz="900" dirty="0">
                <a:solidFill>
                  <a:srgbClr val="000000"/>
                </a:solidFill>
                <a:latin typeface="Open Sans" panose="020B0606030504020204" pitchFamily="34" charset="0"/>
              </a:rPr>
              <a:t> }}"</a:t>
            </a:r>
          </a:p>
          <a:p>
            <a:r>
              <a:rPr lang="en-US" altLang="ja-JP" sz="900" dirty="0">
                <a:solidFill>
                  <a:srgbClr val="000000"/>
                </a:solidFill>
                <a:latin typeface="Open Sans" panose="020B0606030504020204" pitchFamily="34" charset="0"/>
              </a:rPr>
              <a:t>        loop: "{{ </a:t>
            </a:r>
            <a:r>
              <a:rPr lang="en-US" altLang="ja-JP" sz="900" dirty="0" err="1">
                <a:solidFill>
                  <a:srgbClr val="000000"/>
                </a:solidFill>
                <a:latin typeface="Open Sans" panose="020B0606030504020204" pitchFamily="34" charset="0"/>
              </a:rPr>
              <a:t>winresult.results</a:t>
            </a:r>
            <a:r>
              <a:rPr lang="en-US" altLang="ja-JP" sz="900" dirty="0">
                <a:solidFill>
                  <a:srgbClr val="000000"/>
                </a:solidFill>
                <a:latin typeface="Open Sans" panose="020B0606030504020204" pitchFamily="34" charset="0"/>
              </a:rPr>
              <a:t> }}"</a:t>
            </a:r>
          </a:p>
          <a:p>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OR:</a:t>
            </a:r>
          </a:p>
          <a:p>
            <a:r>
              <a:rPr lang="en-US" altLang="ja-JP" sz="900" dirty="0">
                <a:solidFill>
                  <a:srgbClr val="000000"/>
                </a:solidFill>
                <a:latin typeface="Open Sans" panose="020B0606030504020204" pitchFamily="34" charset="0"/>
              </a:rPr>
              <a:t>---</a:t>
            </a:r>
          </a:p>
          <a:p>
            <a:r>
              <a:rPr lang="en-US" altLang="ja-JP" sz="900" dirty="0">
                <a:solidFill>
                  <a:srgbClr val="000000"/>
                </a:solidFill>
                <a:latin typeface="Open Sans" panose="020B0606030504020204" pitchFamily="34" charset="0"/>
              </a:rPr>
              <a:t>  - name: Check what process is running on a Windows port</a:t>
            </a:r>
          </a:p>
          <a:p>
            <a:r>
              <a:rPr lang="en-US" altLang="ja-JP" sz="900" dirty="0">
                <a:solidFill>
                  <a:srgbClr val="000000"/>
                </a:solidFill>
                <a:latin typeface="Open Sans" panose="020B0606030504020204" pitchFamily="34" charset="0"/>
              </a:rPr>
              <a:t>    hosts: win10</a:t>
            </a:r>
          </a:p>
          <a:p>
            <a:r>
              <a:rPr lang="en-US" altLang="ja-JP" sz="900" dirty="0">
                <a:solidFill>
                  <a:srgbClr val="000000"/>
                </a:solidFill>
                <a:latin typeface="Open Sans" panose="020B0606030504020204" pitchFamily="34" charset="0"/>
              </a:rPr>
              <a:t>    </a:t>
            </a:r>
            <a:r>
              <a:rPr lang="en-US" altLang="ja-JP" sz="900" dirty="0" err="1">
                <a:solidFill>
                  <a:srgbClr val="000000"/>
                </a:solidFill>
                <a:latin typeface="Open Sans" panose="020B0606030504020204" pitchFamily="34" charset="0"/>
              </a:rPr>
              <a:t>gather_facts</a:t>
            </a:r>
            <a:r>
              <a:rPr lang="en-US" altLang="ja-JP" sz="900" dirty="0">
                <a:solidFill>
                  <a:srgbClr val="000000"/>
                </a:solidFill>
                <a:latin typeface="Open Sans" panose="020B0606030504020204" pitchFamily="34" charset="0"/>
              </a:rPr>
              <a:t>: yes</a:t>
            </a:r>
          </a:p>
          <a:p>
            <a:r>
              <a:rPr lang="en-US" altLang="ja-JP" sz="900" dirty="0">
                <a:solidFill>
                  <a:srgbClr val="000000"/>
                </a:solidFill>
                <a:latin typeface="Open Sans" panose="020B0606030504020204" pitchFamily="34" charset="0"/>
              </a:rPr>
              <a:t>    tasks:</a:t>
            </a:r>
          </a:p>
          <a:p>
            <a:r>
              <a:rPr lang="en-US" altLang="ja-JP" sz="900" dirty="0">
                <a:solidFill>
                  <a:srgbClr val="000000"/>
                </a:solidFill>
                <a:latin typeface="Open Sans" panose="020B0606030504020204" pitchFamily="34" charset="0"/>
              </a:rPr>
              <a:t>      - name: </a:t>
            </a:r>
            <a:r>
              <a:rPr lang="en-US" altLang="ja-JP" sz="900" dirty="0" err="1">
                <a:solidFill>
                  <a:srgbClr val="000000"/>
                </a:solidFill>
                <a:latin typeface="Open Sans" panose="020B0606030504020204" pitchFamily="34" charset="0"/>
              </a:rPr>
              <a:t>win_command</a:t>
            </a:r>
            <a:r>
              <a:rPr lang="en-US" altLang="ja-JP" sz="900" dirty="0">
                <a:solidFill>
                  <a:srgbClr val="000000"/>
                </a:solidFill>
                <a:latin typeface="Open Sans" panose="020B0606030504020204" pitchFamily="34" charset="0"/>
              </a:rPr>
              <a:t> module, get port process</a:t>
            </a:r>
          </a:p>
          <a:p>
            <a:r>
              <a:rPr lang="en-US" altLang="ja-JP" sz="900" dirty="0">
                <a:solidFill>
                  <a:srgbClr val="000000"/>
                </a:solidFill>
                <a:latin typeface="Open Sans" panose="020B0606030504020204" pitchFamily="34" charset="0"/>
              </a:rPr>
              <a:t>        tags: win10</a:t>
            </a:r>
          </a:p>
          <a:p>
            <a:r>
              <a:rPr lang="en-US" altLang="ja-JP" sz="900" dirty="0">
                <a:solidFill>
                  <a:srgbClr val="000000"/>
                </a:solidFill>
                <a:latin typeface="Open Sans" panose="020B0606030504020204" pitchFamily="34" charset="0"/>
              </a:rPr>
              <a:t>        </a:t>
            </a:r>
            <a:r>
              <a:rPr lang="en-US" altLang="ja-JP" sz="900" dirty="0" err="1">
                <a:solidFill>
                  <a:srgbClr val="000000"/>
                </a:solidFill>
                <a:latin typeface="Open Sans" panose="020B0606030504020204" pitchFamily="34" charset="0"/>
              </a:rPr>
              <a:t>win_command</a:t>
            </a:r>
            <a:r>
              <a:rPr lang="en-US" altLang="ja-JP" sz="900" dirty="0">
                <a:solidFill>
                  <a:srgbClr val="000000"/>
                </a:solidFill>
                <a:latin typeface="Open Sans" panose="020B0606030504020204" pitchFamily="34" charset="0"/>
              </a:rPr>
              <a:t>: CMD /C "C:\Document\Pru\work\tls\pid-para.bat {{ item }}"</a:t>
            </a:r>
          </a:p>
          <a:p>
            <a:r>
              <a:rPr lang="en-US" altLang="ja-JP" sz="900" dirty="0">
                <a:solidFill>
                  <a:srgbClr val="000000"/>
                </a:solidFill>
                <a:latin typeface="Open Sans" panose="020B0606030504020204" pitchFamily="34" charset="0"/>
              </a:rPr>
              <a:t>        register: </a:t>
            </a:r>
            <a:r>
              <a:rPr lang="en-US" altLang="ja-JP" sz="900" dirty="0" err="1">
                <a:solidFill>
                  <a:srgbClr val="000000"/>
                </a:solidFill>
                <a:latin typeface="Open Sans" panose="020B0606030504020204" pitchFamily="34" charset="0"/>
              </a:rPr>
              <a:t>winresult</a:t>
            </a:r>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        </a:t>
            </a:r>
            <a:r>
              <a:rPr lang="en-US" altLang="ja-JP" sz="900" dirty="0" err="1">
                <a:solidFill>
                  <a:srgbClr val="000000"/>
                </a:solidFill>
                <a:latin typeface="Open Sans" panose="020B0606030504020204" pitchFamily="34" charset="0"/>
              </a:rPr>
              <a:t>with_items</a:t>
            </a:r>
            <a:r>
              <a:rPr lang="en-US" altLang="ja-JP" sz="900" dirty="0">
                <a:solidFill>
                  <a:srgbClr val="000000"/>
                </a:solidFill>
                <a:latin typeface="Open Sans" panose="020B0606030504020204" pitchFamily="34" charset="0"/>
              </a:rPr>
              <a:t>:</a:t>
            </a:r>
          </a:p>
          <a:p>
            <a:r>
              <a:rPr lang="en-US" altLang="ja-JP" sz="900" dirty="0">
                <a:solidFill>
                  <a:srgbClr val="000000"/>
                </a:solidFill>
                <a:latin typeface="Open Sans" panose="020B0606030504020204" pitchFamily="34" charset="0"/>
              </a:rPr>
              <a:t>          - "{{ ports }}"</a:t>
            </a: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      - debug:</a:t>
            </a:r>
          </a:p>
          <a:p>
            <a:r>
              <a:rPr lang="en-US" altLang="ja-JP" sz="900" dirty="0">
                <a:solidFill>
                  <a:srgbClr val="000000"/>
                </a:solidFill>
                <a:latin typeface="Open Sans" panose="020B0606030504020204" pitchFamily="34" charset="0"/>
              </a:rPr>
              <a:t>          msg: |-</a:t>
            </a:r>
          </a:p>
          <a:p>
            <a:r>
              <a:rPr lang="en-US" altLang="ja-JP" sz="900" dirty="0">
                <a:solidFill>
                  <a:srgbClr val="000000"/>
                </a:solidFill>
                <a:latin typeface="Open Sans" panose="020B0606030504020204" pitchFamily="34" charset="0"/>
              </a:rPr>
              <a:t>            {% for r in </a:t>
            </a:r>
            <a:r>
              <a:rPr lang="en-US" altLang="ja-JP" sz="900" dirty="0" err="1">
                <a:solidFill>
                  <a:srgbClr val="000000"/>
                </a:solidFill>
                <a:latin typeface="Open Sans" panose="020B0606030504020204" pitchFamily="34" charset="0"/>
              </a:rPr>
              <a:t>winresult.results</a:t>
            </a:r>
            <a:r>
              <a:rPr lang="en-US" altLang="ja-JP" sz="900" dirty="0">
                <a:solidFill>
                  <a:srgbClr val="000000"/>
                </a:solidFill>
                <a:latin typeface="Open Sans" panose="020B0606030504020204" pitchFamily="34" charset="0"/>
              </a:rPr>
              <a:t> %}</a:t>
            </a:r>
          </a:p>
          <a:p>
            <a:r>
              <a:rPr lang="en-US" altLang="ja-JP" sz="900" dirty="0">
                <a:solidFill>
                  <a:srgbClr val="000000"/>
                </a:solidFill>
                <a:latin typeface="Open Sans" panose="020B0606030504020204" pitchFamily="34" charset="0"/>
              </a:rPr>
              <a:t>              {{ </a:t>
            </a:r>
            <a:r>
              <a:rPr lang="en-US" altLang="ja-JP" sz="900" dirty="0" err="1">
                <a:solidFill>
                  <a:srgbClr val="000000"/>
                </a:solidFill>
                <a:latin typeface="Open Sans" panose="020B0606030504020204" pitchFamily="34" charset="0"/>
              </a:rPr>
              <a:t>r.stdout_lines</a:t>
            </a:r>
            <a:r>
              <a:rPr lang="en-US" altLang="ja-JP" sz="900" dirty="0">
                <a:solidFill>
                  <a:srgbClr val="000000"/>
                </a:solidFill>
                <a:latin typeface="Open Sans" panose="020B0606030504020204" pitchFamily="34" charset="0"/>
              </a:rPr>
              <a:t> | </a:t>
            </a:r>
            <a:r>
              <a:rPr lang="en-US" altLang="ja-JP" sz="900" dirty="0" err="1">
                <a:solidFill>
                  <a:srgbClr val="000000"/>
                </a:solidFill>
                <a:latin typeface="Open Sans" panose="020B0606030504020204" pitchFamily="34" charset="0"/>
              </a:rPr>
              <a:t>to_nice_yaml</a:t>
            </a:r>
            <a:r>
              <a:rPr lang="en-US" altLang="ja-JP" sz="900" dirty="0">
                <a:solidFill>
                  <a:srgbClr val="000000"/>
                </a:solidFill>
                <a:latin typeface="Open Sans" panose="020B0606030504020204" pitchFamily="34" charset="0"/>
              </a:rPr>
              <a:t> }}</a:t>
            </a:r>
          </a:p>
          <a:p>
            <a:r>
              <a:rPr lang="en-US" altLang="ja-JP" sz="900" dirty="0">
                <a:solidFill>
                  <a:srgbClr val="000000"/>
                </a:solidFill>
                <a:latin typeface="Open Sans" panose="020B0606030504020204" pitchFamily="34" charset="0"/>
              </a:rPr>
              <a:t>            {% </a:t>
            </a:r>
            <a:r>
              <a:rPr lang="en-US" altLang="ja-JP" sz="900" dirty="0" err="1">
                <a:solidFill>
                  <a:srgbClr val="000000"/>
                </a:solidFill>
                <a:latin typeface="Open Sans" panose="020B0606030504020204" pitchFamily="34" charset="0"/>
              </a:rPr>
              <a:t>endfor</a:t>
            </a:r>
            <a:r>
              <a:rPr lang="en-US" altLang="ja-JP" sz="900" dirty="0">
                <a:solidFill>
                  <a:srgbClr val="000000"/>
                </a:solidFill>
                <a:latin typeface="Open Sans" panose="020B0606030504020204" pitchFamily="34" charset="0"/>
              </a:rPr>
              <a:t> %}</a:t>
            </a:r>
          </a:p>
          <a:p>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p:txBody>
      </p:sp>
    </p:spTree>
    <p:extLst>
      <p:ext uri="{BB962C8B-B14F-4D97-AF65-F5344CB8AC3E}">
        <p14:creationId xmlns:p14="http://schemas.microsoft.com/office/powerpoint/2010/main" val="1603091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9AD57C0-5DE5-9B49-ABC1-C96EEC955E59}"/>
              </a:ext>
            </a:extLst>
          </p:cNvPr>
          <p:cNvSpPr/>
          <p:nvPr/>
        </p:nvSpPr>
        <p:spPr>
          <a:xfrm>
            <a:off x="405781" y="188640"/>
            <a:ext cx="11377263" cy="461665"/>
          </a:xfrm>
          <a:prstGeom prst="rect">
            <a:avLst/>
          </a:prstGeom>
        </p:spPr>
        <p:txBody>
          <a:bodyPr wrap="square">
            <a:spAutoFit/>
          </a:bodyPr>
          <a:lstStyle/>
          <a:p>
            <a:r>
              <a:rPr lang="en-US" altLang="ja-JP" sz="2400" b="0" i="0" dirty="0">
                <a:solidFill>
                  <a:srgbClr val="000000"/>
                </a:solidFill>
                <a:effectLst/>
                <a:latin typeface="Open Sans" panose="020B0606030504020204" pitchFamily="34" charset="0"/>
              </a:rPr>
              <a:t>Win10 Ansible – Copy file to C:\Temp, Pause</a:t>
            </a:r>
            <a:endParaRPr lang="zh-TW" altLang="en-US" sz="2000" dirty="0"/>
          </a:p>
        </p:txBody>
      </p:sp>
      <p:sp>
        <p:nvSpPr>
          <p:cNvPr id="3" name="正方形/長方形 2"/>
          <p:cNvSpPr/>
          <p:nvPr/>
        </p:nvSpPr>
        <p:spPr>
          <a:xfrm>
            <a:off x="477788" y="612845"/>
            <a:ext cx="11305256" cy="5840491"/>
          </a:xfrm>
          <a:prstGeom prst="rect">
            <a:avLst/>
          </a:prstGeom>
        </p:spPr>
        <p:txBody>
          <a:bodyPr wrap="square" numCol="2">
            <a:noAutofit/>
          </a:bodyPr>
          <a:lstStyle/>
          <a:p>
            <a:r>
              <a:rPr lang="en-US" altLang="ja-JP" sz="900" dirty="0">
                <a:latin typeface="+mn-lt"/>
              </a:rPr>
              <a:t># At control node:</a:t>
            </a:r>
            <a:endParaRPr lang="ja-JP" altLang="en-US" sz="900" dirty="0">
              <a:latin typeface="+mn-lt"/>
            </a:endParaRPr>
          </a:p>
          <a:p>
            <a:endParaRPr lang="en-US" altLang="ja-JP" sz="900" b="0" i="0" dirty="0">
              <a:solidFill>
                <a:srgbClr val="000000"/>
              </a:solidFill>
              <a:effectLst/>
              <a:latin typeface="Open Sans" panose="020B0606030504020204" pitchFamily="34" charset="0"/>
            </a:endParaRPr>
          </a:p>
          <a:p>
            <a:r>
              <a:rPr lang="en-US" altLang="ja-JP" sz="900" dirty="0">
                <a:solidFill>
                  <a:srgbClr val="000000"/>
                </a:solidFill>
                <a:latin typeface="Open Sans" panose="020B0606030504020204" pitchFamily="34" charset="0"/>
              </a:rPr>
              <a:t>17</a:t>
            </a:r>
            <a:r>
              <a:rPr lang="en-US" altLang="ja-JP" sz="900" b="0" i="0" dirty="0">
                <a:solidFill>
                  <a:srgbClr val="000000"/>
                </a:solidFill>
                <a:effectLst/>
                <a:latin typeface="Open Sans" panose="020B0606030504020204" pitchFamily="34" charset="0"/>
              </a:rPr>
              <a:t>. ## Ansible, </a:t>
            </a:r>
            <a:r>
              <a:rPr lang="en-US" altLang="ja-JP" sz="900" b="0" i="0" dirty="0" err="1">
                <a:solidFill>
                  <a:srgbClr val="000000"/>
                </a:solidFill>
                <a:effectLst/>
                <a:latin typeface="Open Sans" panose="020B0606030504020204" pitchFamily="34" charset="0"/>
              </a:rPr>
              <a:t>with_items</a:t>
            </a:r>
            <a:r>
              <a:rPr lang="en-US" altLang="ja-JP" sz="900" b="0" i="0" dirty="0">
                <a:solidFill>
                  <a:srgbClr val="000000"/>
                </a:solidFill>
                <a:effectLst/>
                <a:latin typeface="Open Sans" panose="020B0606030504020204" pitchFamily="34" charset="0"/>
              </a:rPr>
              <a:t>, loop, debug</a:t>
            </a:r>
          </a:p>
          <a:p>
            <a:r>
              <a:rPr lang="en-US" altLang="ja-JP" sz="900" dirty="0">
                <a:solidFill>
                  <a:srgbClr val="000000"/>
                </a:solidFill>
                <a:latin typeface="Open Sans" panose="020B0606030504020204" pitchFamily="34" charset="0"/>
              </a:rPr>
              <a:t>---</a:t>
            </a:r>
          </a:p>
          <a:p>
            <a:r>
              <a:rPr lang="en-US" altLang="ja-JP" sz="900" dirty="0">
                <a:solidFill>
                  <a:srgbClr val="000000"/>
                </a:solidFill>
                <a:latin typeface="Open Sans" panose="020B0606030504020204" pitchFamily="34" charset="0"/>
              </a:rPr>
              <a:t>  - name: Check what process is running on a Windows port</a:t>
            </a:r>
          </a:p>
          <a:p>
            <a:r>
              <a:rPr lang="en-US" altLang="ja-JP" sz="900" dirty="0">
                <a:solidFill>
                  <a:srgbClr val="000000"/>
                </a:solidFill>
                <a:latin typeface="Open Sans" panose="020B0606030504020204" pitchFamily="34" charset="0"/>
              </a:rPr>
              <a:t>    hosts: win10</a:t>
            </a:r>
          </a:p>
          <a:p>
            <a:r>
              <a:rPr lang="en-US" altLang="ja-JP" sz="900" dirty="0">
                <a:solidFill>
                  <a:srgbClr val="000000"/>
                </a:solidFill>
                <a:latin typeface="Open Sans" panose="020B0606030504020204" pitchFamily="34" charset="0"/>
              </a:rPr>
              <a:t>    </a:t>
            </a:r>
            <a:r>
              <a:rPr lang="en-US" altLang="ja-JP" sz="900" dirty="0" err="1">
                <a:solidFill>
                  <a:srgbClr val="000000"/>
                </a:solidFill>
                <a:latin typeface="Open Sans" panose="020B0606030504020204" pitchFamily="34" charset="0"/>
              </a:rPr>
              <a:t>gather_facts</a:t>
            </a:r>
            <a:r>
              <a:rPr lang="en-US" altLang="ja-JP" sz="900" dirty="0">
                <a:solidFill>
                  <a:srgbClr val="000000"/>
                </a:solidFill>
                <a:latin typeface="Open Sans" panose="020B0606030504020204" pitchFamily="34" charset="0"/>
              </a:rPr>
              <a:t>: yes</a:t>
            </a:r>
          </a:p>
          <a:p>
            <a:r>
              <a:rPr lang="en-US" altLang="ja-JP" sz="900" dirty="0">
                <a:solidFill>
                  <a:srgbClr val="000000"/>
                </a:solidFill>
                <a:latin typeface="Open Sans" panose="020B0606030504020204" pitchFamily="34" charset="0"/>
              </a:rPr>
              <a:t>    tasks:</a:t>
            </a:r>
          </a:p>
          <a:p>
            <a:r>
              <a:rPr lang="en-US" altLang="ja-JP" sz="900" dirty="0">
                <a:solidFill>
                  <a:srgbClr val="000000"/>
                </a:solidFill>
                <a:latin typeface="Open Sans" panose="020B0606030504020204" pitchFamily="34" charset="0"/>
              </a:rPr>
              <a:t>      - name: Create C:\Temp directory</a:t>
            </a:r>
          </a:p>
          <a:p>
            <a:r>
              <a:rPr lang="en-US" altLang="ja-JP" sz="900" dirty="0">
                <a:solidFill>
                  <a:srgbClr val="000000"/>
                </a:solidFill>
                <a:latin typeface="Open Sans" panose="020B0606030504020204" pitchFamily="34" charset="0"/>
              </a:rPr>
              <a:t>        </a:t>
            </a:r>
            <a:r>
              <a:rPr lang="en-US" altLang="ja-JP" sz="900" dirty="0" err="1">
                <a:solidFill>
                  <a:srgbClr val="000000"/>
                </a:solidFill>
                <a:latin typeface="Open Sans" panose="020B0606030504020204" pitchFamily="34" charset="0"/>
              </a:rPr>
              <a:t>win_file</a:t>
            </a:r>
            <a:r>
              <a:rPr lang="en-US" altLang="ja-JP" sz="900" dirty="0">
                <a:solidFill>
                  <a:srgbClr val="000000"/>
                </a:solidFill>
                <a:latin typeface="Open Sans" panose="020B0606030504020204" pitchFamily="34" charset="0"/>
              </a:rPr>
              <a:t>:</a:t>
            </a:r>
          </a:p>
          <a:p>
            <a:r>
              <a:rPr lang="en-US" altLang="ja-JP" sz="900" dirty="0">
                <a:solidFill>
                  <a:srgbClr val="000000"/>
                </a:solidFill>
                <a:latin typeface="Open Sans" panose="020B0606030504020204" pitchFamily="34" charset="0"/>
              </a:rPr>
              <a:t>          path: C:\Temp</a:t>
            </a:r>
          </a:p>
          <a:p>
            <a:r>
              <a:rPr lang="en-US" altLang="ja-JP" sz="900" dirty="0">
                <a:solidFill>
                  <a:srgbClr val="000000"/>
                </a:solidFill>
                <a:latin typeface="Open Sans" panose="020B0606030504020204" pitchFamily="34" charset="0"/>
              </a:rPr>
              <a:t>          state: directory</a:t>
            </a: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      - name: Copy pid-para.bat to client C:\Temp</a:t>
            </a:r>
          </a:p>
          <a:p>
            <a:r>
              <a:rPr lang="en-US" altLang="ja-JP" sz="900" dirty="0">
                <a:solidFill>
                  <a:srgbClr val="000000"/>
                </a:solidFill>
                <a:latin typeface="Open Sans" panose="020B0606030504020204" pitchFamily="34" charset="0"/>
              </a:rPr>
              <a:t>        </a:t>
            </a:r>
            <a:r>
              <a:rPr lang="en-US" altLang="ja-JP" sz="900" dirty="0" err="1">
                <a:solidFill>
                  <a:srgbClr val="000000"/>
                </a:solidFill>
                <a:latin typeface="Open Sans" panose="020B0606030504020204" pitchFamily="34" charset="0"/>
              </a:rPr>
              <a:t>win_copy</a:t>
            </a:r>
            <a:r>
              <a:rPr lang="en-US" altLang="ja-JP" sz="900" dirty="0">
                <a:solidFill>
                  <a:srgbClr val="000000"/>
                </a:solidFill>
                <a:latin typeface="Open Sans" panose="020B0606030504020204" pitchFamily="34" charset="0"/>
              </a:rPr>
              <a:t>:</a:t>
            </a:r>
          </a:p>
          <a:p>
            <a:r>
              <a:rPr lang="en-US" altLang="ja-JP" sz="900" dirty="0">
                <a:solidFill>
                  <a:srgbClr val="000000"/>
                </a:solidFill>
                <a:latin typeface="Open Sans" panose="020B0606030504020204" pitchFamily="34" charset="0"/>
              </a:rPr>
              <a:t>          </a:t>
            </a:r>
            <a:r>
              <a:rPr lang="en-US" altLang="ja-JP" sz="900" dirty="0" err="1">
                <a:solidFill>
                  <a:srgbClr val="000000"/>
                </a:solidFill>
                <a:latin typeface="Open Sans" panose="020B0606030504020204" pitchFamily="34" charset="0"/>
              </a:rPr>
              <a:t>src</a:t>
            </a:r>
            <a:r>
              <a:rPr lang="en-US" altLang="ja-JP" sz="900" dirty="0">
                <a:solidFill>
                  <a:srgbClr val="000000"/>
                </a:solidFill>
                <a:latin typeface="Open Sans" panose="020B0606030504020204" pitchFamily="34" charset="0"/>
              </a:rPr>
              <a:t>: /opt/ansible/netstat/pid-para.bat</a:t>
            </a:r>
          </a:p>
          <a:p>
            <a:r>
              <a:rPr lang="en-US" altLang="ja-JP" sz="900" dirty="0">
                <a:solidFill>
                  <a:srgbClr val="000000"/>
                </a:solidFill>
                <a:latin typeface="Open Sans" panose="020B0606030504020204" pitchFamily="34" charset="0"/>
              </a:rPr>
              <a:t>          </a:t>
            </a:r>
            <a:r>
              <a:rPr lang="en-US" altLang="ja-JP" sz="900" dirty="0" err="1">
                <a:solidFill>
                  <a:srgbClr val="000000"/>
                </a:solidFill>
                <a:latin typeface="Open Sans" panose="020B0606030504020204" pitchFamily="34" charset="0"/>
              </a:rPr>
              <a:t>dest</a:t>
            </a:r>
            <a:r>
              <a:rPr lang="en-US" altLang="ja-JP" sz="900" dirty="0">
                <a:solidFill>
                  <a:srgbClr val="000000"/>
                </a:solidFill>
                <a:latin typeface="Open Sans" panose="020B0606030504020204" pitchFamily="34" charset="0"/>
              </a:rPr>
              <a:t>: C:\Temp\pid-para.bat</a:t>
            </a: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      - name: </a:t>
            </a:r>
            <a:r>
              <a:rPr lang="en-US" altLang="ja-JP" sz="900" dirty="0" err="1">
                <a:solidFill>
                  <a:srgbClr val="000000"/>
                </a:solidFill>
                <a:latin typeface="Open Sans" panose="020B0606030504020204" pitchFamily="34" charset="0"/>
              </a:rPr>
              <a:t>win_command</a:t>
            </a:r>
            <a:r>
              <a:rPr lang="en-US" altLang="ja-JP" sz="900" dirty="0">
                <a:solidFill>
                  <a:srgbClr val="000000"/>
                </a:solidFill>
                <a:latin typeface="Open Sans" panose="020B0606030504020204" pitchFamily="34" charset="0"/>
              </a:rPr>
              <a:t> module, get port process</a:t>
            </a:r>
          </a:p>
          <a:p>
            <a:r>
              <a:rPr lang="en-US" altLang="ja-JP" sz="900" dirty="0">
                <a:solidFill>
                  <a:srgbClr val="000000"/>
                </a:solidFill>
                <a:latin typeface="Open Sans" panose="020B0606030504020204" pitchFamily="34" charset="0"/>
              </a:rPr>
              <a:t>        tags: win10</a:t>
            </a:r>
          </a:p>
          <a:p>
            <a:r>
              <a:rPr lang="en-US" altLang="ja-JP" sz="900" dirty="0">
                <a:solidFill>
                  <a:srgbClr val="000000"/>
                </a:solidFill>
                <a:latin typeface="Open Sans" panose="020B0606030504020204" pitchFamily="34" charset="0"/>
              </a:rPr>
              <a:t>        </a:t>
            </a:r>
            <a:r>
              <a:rPr lang="en-US" altLang="ja-JP" sz="900" dirty="0" err="1">
                <a:solidFill>
                  <a:srgbClr val="000000"/>
                </a:solidFill>
                <a:latin typeface="Open Sans" panose="020B0606030504020204" pitchFamily="34" charset="0"/>
              </a:rPr>
              <a:t>win_command</a:t>
            </a:r>
            <a:r>
              <a:rPr lang="en-US" altLang="ja-JP" sz="900" dirty="0">
                <a:solidFill>
                  <a:srgbClr val="000000"/>
                </a:solidFill>
                <a:latin typeface="Open Sans" panose="020B0606030504020204" pitchFamily="34" charset="0"/>
              </a:rPr>
              <a:t>: CMD /C "C:\Temp\pid-para.bat {{ item }}"</a:t>
            </a:r>
          </a:p>
          <a:p>
            <a:r>
              <a:rPr lang="en-US" altLang="ja-JP" sz="900" dirty="0">
                <a:solidFill>
                  <a:srgbClr val="000000"/>
                </a:solidFill>
                <a:latin typeface="Open Sans" panose="020B0606030504020204" pitchFamily="34" charset="0"/>
              </a:rPr>
              <a:t>        register: </a:t>
            </a:r>
            <a:r>
              <a:rPr lang="en-US" altLang="ja-JP" sz="900" dirty="0" err="1">
                <a:solidFill>
                  <a:srgbClr val="000000"/>
                </a:solidFill>
                <a:latin typeface="Open Sans" panose="020B0606030504020204" pitchFamily="34" charset="0"/>
              </a:rPr>
              <a:t>winresult</a:t>
            </a:r>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        </a:t>
            </a:r>
            <a:r>
              <a:rPr lang="en-US" altLang="ja-JP" sz="900" dirty="0" err="1">
                <a:solidFill>
                  <a:srgbClr val="000000"/>
                </a:solidFill>
                <a:latin typeface="Open Sans" panose="020B0606030504020204" pitchFamily="34" charset="0"/>
              </a:rPr>
              <a:t>with_items</a:t>
            </a:r>
            <a:r>
              <a:rPr lang="en-US" altLang="ja-JP" sz="900" dirty="0">
                <a:solidFill>
                  <a:srgbClr val="000000"/>
                </a:solidFill>
                <a:latin typeface="Open Sans" panose="020B0606030504020204" pitchFamily="34" charset="0"/>
              </a:rPr>
              <a:t>:</a:t>
            </a:r>
          </a:p>
          <a:p>
            <a:r>
              <a:rPr lang="en-US" altLang="ja-JP" sz="900" dirty="0">
                <a:solidFill>
                  <a:srgbClr val="000000"/>
                </a:solidFill>
                <a:latin typeface="Open Sans" panose="020B0606030504020204" pitchFamily="34" charset="0"/>
              </a:rPr>
              <a:t>          - "{{ ports }}"</a:t>
            </a: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      - debug:</a:t>
            </a:r>
          </a:p>
          <a:p>
            <a:r>
              <a:rPr lang="en-US" altLang="ja-JP" sz="900" dirty="0">
                <a:solidFill>
                  <a:srgbClr val="000000"/>
                </a:solidFill>
                <a:latin typeface="Open Sans" panose="020B0606030504020204" pitchFamily="34" charset="0"/>
              </a:rPr>
              <a:t>          msg: "{{ </a:t>
            </a:r>
            <a:r>
              <a:rPr lang="en-US" altLang="ja-JP" sz="900" dirty="0" err="1">
                <a:solidFill>
                  <a:srgbClr val="000000"/>
                </a:solidFill>
                <a:latin typeface="Open Sans" panose="020B0606030504020204" pitchFamily="34" charset="0"/>
              </a:rPr>
              <a:t>item.stdout_lines</a:t>
            </a:r>
            <a:r>
              <a:rPr lang="en-US" altLang="ja-JP" sz="900" dirty="0">
                <a:solidFill>
                  <a:srgbClr val="000000"/>
                </a:solidFill>
                <a:latin typeface="Open Sans" panose="020B0606030504020204" pitchFamily="34" charset="0"/>
              </a:rPr>
              <a:t> }}"</a:t>
            </a:r>
          </a:p>
          <a:p>
            <a:r>
              <a:rPr lang="en-US" altLang="ja-JP" sz="900" dirty="0">
                <a:solidFill>
                  <a:srgbClr val="000000"/>
                </a:solidFill>
                <a:latin typeface="Open Sans" panose="020B0606030504020204" pitchFamily="34" charset="0"/>
              </a:rPr>
              <a:t>        loop: "{{ </a:t>
            </a:r>
            <a:r>
              <a:rPr lang="en-US" altLang="ja-JP" sz="900" dirty="0" err="1">
                <a:solidFill>
                  <a:srgbClr val="000000"/>
                </a:solidFill>
                <a:latin typeface="Open Sans" panose="020B0606030504020204" pitchFamily="34" charset="0"/>
              </a:rPr>
              <a:t>winresult.results</a:t>
            </a:r>
            <a:r>
              <a:rPr lang="en-US" altLang="ja-JP" sz="900" dirty="0">
                <a:solidFill>
                  <a:srgbClr val="000000"/>
                </a:solidFill>
                <a:latin typeface="Open Sans" panose="020B0606030504020204" pitchFamily="34" charset="0"/>
              </a:rPr>
              <a:t> }}"</a:t>
            </a: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      - name: Pause 5 seconds</a:t>
            </a:r>
          </a:p>
          <a:p>
            <a:r>
              <a:rPr lang="en-US" altLang="ja-JP" sz="900" dirty="0">
                <a:solidFill>
                  <a:srgbClr val="000000"/>
                </a:solidFill>
                <a:latin typeface="Open Sans" panose="020B0606030504020204" pitchFamily="34" charset="0"/>
              </a:rPr>
              <a:t>        </a:t>
            </a:r>
            <a:r>
              <a:rPr lang="en-US" altLang="ja-JP" sz="900" dirty="0" err="1">
                <a:solidFill>
                  <a:srgbClr val="000000"/>
                </a:solidFill>
                <a:latin typeface="Open Sans" panose="020B0606030504020204" pitchFamily="34" charset="0"/>
              </a:rPr>
              <a:t>ansible.builtin.pause</a:t>
            </a:r>
            <a:r>
              <a:rPr lang="en-US" altLang="ja-JP" sz="900" dirty="0">
                <a:solidFill>
                  <a:srgbClr val="000000"/>
                </a:solidFill>
                <a:latin typeface="Open Sans" panose="020B0606030504020204" pitchFamily="34" charset="0"/>
              </a:rPr>
              <a:t>:</a:t>
            </a:r>
          </a:p>
          <a:p>
            <a:r>
              <a:rPr lang="en-US" altLang="ja-JP" sz="900" dirty="0">
                <a:solidFill>
                  <a:srgbClr val="000000"/>
                </a:solidFill>
                <a:latin typeface="Open Sans" panose="020B0606030504020204" pitchFamily="34" charset="0"/>
              </a:rPr>
              <a:t>          seconds: 5</a:t>
            </a: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      - name: Remove pid-para.bat file</a:t>
            </a:r>
          </a:p>
          <a:p>
            <a:r>
              <a:rPr lang="en-US" altLang="ja-JP" sz="900" dirty="0">
                <a:solidFill>
                  <a:srgbClr val="000000"/>
                </a:solidFill>
                <a:latin typeface="Open Sans" panose="020B0606030504020204" pitchFamily="34" charset="0"/>
              </a:rPr>
              <a:t>        </a:t>
            </a:r>
            <a:r>
              <a:rPr lang="en-US" altLang="ja-JP" sz="900" dirty="0" err="1">
                <a:solidFill>
                  <a:srgbClr val="000000"/>
                </a:solidFill>
                <a:latin typeface="Open Sans" panose="020B0606030504020204" pitchFamily="34" charset="0"/>
              </a:rPr>
              <a:t>win_file</a:t>
            </a:r>
            <a:r>
              <a:rPr lang="en-US" altLang="ja-JP" sz="900" dirty="0">
                <a:solidFill>
                  <a:srgbClr val="000000"/>
                </a:solidFill>
                <a:latin typeface="Open Sans" panose="020B0606030504020204" pitchFamily="34" charset="0"/>
              </a:rPr>
              <a:t>:</a:t>
            </a:r>
          </a:p>
          <a:p>
            <a:r>
              <a:rPr lang="en-US" altLang="ja-JP" sz="900" dirty="0">
                <a:solidFill>
                  <a:srgbClr val="000000"/>
                </a:solidFill>
                <a:latin typeface="Open Sans" panose="020B0606030504020204" pitchFamily="34" charset="0"/>
              </a:rPr>
              <a:t>          path: C:\Temp\pid-para.bat</a:t>
            </a:r>
          </a:p>
          <a:p>
            <a:r>
              <a:rPr lang="en-US" altLang="ja-JP" sz="900" dirty="0">
                <a:solidFill>
                  <a:srgbClr val="000000"/>
                </a:solidFill>
                <a:latin typeface="Open Sans" panose="020B0606030504020204" pitchFamily="34" charset="0"/>
              </a:rPr>
              <a:t>          state: absent</a:t>
            </a: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       - name: Debug message</a:t>
            </a:r>
          </a:p>
          <a:p>
            <a:r>
              <a:rPr lang="en-US" altLang="ja-JP" sz="900" dirty="0">
                <a:solidFill>
                  <a:srgbClr val="000000"/>
                </a:solidFill>
                <a:latin typeface="Open Sans" panose="020B0606030504020204" pitchFamily="34" charset="0"/>
              </a:rPr>
              <a:t>#           - debug:</a:t>
            </a:r>
          </a:p>
          <a:p>
            <a:r>
              <a:rPr lang="en-US" altLang="ja-JP" sz="900" dirty="0">
                <a:solidFill>
                  <a:srgbClr val="000000"/>
                </a:solidFill>
                <a:latin typeface="Open Sans" panose="020B0606030504020204" pitchFamily="34" charset="0"/>
              </a:rPr>
              <a:t>#             var: </a:t>
            </a:r>
            <a:r>
              <a:rPr lang="en-US" altLang="ja-JP" sz="900" dirty="0" err="1">
                <a:solidFill>
                  <a:srgbClr val="000000"/>
                </a:solidFill>
                <a:latin typeface="Open Sans" panose="020B0606030504020204" pitchFamily="34" charset="0"/>
              </a:rPr>
              <a:t>winresult.stdout_lines</a:t>
            </a:r>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18. ## Win command execution mode</a:t>
            </a: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a:t>
            </a:r>
          </a:p>
          <a:p>
            <a:r>
              <a:rPr lang="en-US" altLang="ja-JP" sz="900" dirty="0">
                <a:solidFill>
                  <a:srgbClr val="000000"/>
                </a:solidFill>
                <a:latin typeface="Open Sans" panose="020B0606030504020204" pitchFamily="34" charset="0"/>
              </a:rPr>
              <a:t>  - name: Check what process is running on a Windows port</a:t>
            </a:r>
          </a:p>
          <a:p>
            <a:r>
              <a:rPr lang="en-US" altLang="ja-JP" sz="900" dirty="0">
                <a:solidFill>
                  <a:srgbClr val="000000"/>
                </a:solidFill>
                <a:latin typeface="Open Sans" panose="020B0606030504020204" pitchFamily="34" charset="0"/>
              </a:rPr>
              <a:t>    hosts: win10</a:t>
            </a:r>
          </a:p>
          <a:p>
            <a:r>
              <a:rPr lang="en-US" altLang="ja-JP" sz="900" dirty="0">
                <a:solidFill>
                  <a:srgbClr val="000000"/>
                </a:solidFill>
                <a:latin typeface="Open Sans" panose="020B0606030504020204" pitchFamily="34" charset="0"/>
              </a:rPr>
              <a:t>    </a:t>
            </a:r>
            <a:r>
              <a:rPr lang="en-US" altLang="ja-JP" sz="900" dirty="0" err="1">
                <a:solidFill>
                  <a:srgbClr val="000000"/>
                </a:solidFill>
                <a:latin typeface="Open Sans" panose="020B0606030504020204" pitchFamily="34" charset="0"/>
              </a:rPr>
              <a:t>gather_facts</a:t>
            </a:r>
            <a:r>
              <a:rPr lang="en-US" altLang="ja-JP" sz="900" dirty="0">
                <a:solidFill>
                  <a:srgbClr val="000000"/>
                </a:solidFill>
                <a:latin typeface="Open Sans" panose="020B0606030504020204" pitchFamily="34" charset="0"/>
              </a:rPr>
              <a:t>: yes</a:t>
            </a:r>
          </a:p>
          <a:p>
            <a:r>
              <a:rPr lang="en-US" altLang="ja-JP" sz="900" dirty="0">
                <a:solidFill>
                  <a:srgbClr val="000000"/>
                </a:solidFill>
                <a:latin typeface="Open Sans" panose="020B0606030504020204" pitchFamily="34" charset="0"/>
              </a:rPr>
              <a:t>    tasks:</a:t>
            </a:r>
          </a:p>
          <a:p>
            <a:r>
              <a:rPr lang="en-US" altLang="ja-JP" sz="900" dirty="0">
                <a:solidFill>
                  <a:srgbClr val="000000"/>
                </a:solidFill>
                <a:latin typeface="Open Sans" panose="020B0606030504020204" pitchFamily="34" charset="0"/>
              </a:rPr>
              <a:t>      - name: </a:t>
            </a:r>
            <a:r>
              <a:rPr lang="en-US" altLang="ja-JP" sz="900" dirty="0" err="1">
                <a:solidFill>
                  <a:srgbClr val="000000"/>
                </a:solidFill>
                <a:latin typeface="Open Sans" panose="020B0606030504020204" pitchFamily="34" charset="0"/>
              </a:rPr>
              <a:t>win_command</a:t>
            </a:r>
            <a:r>
              <a:rPr lang="en-US" altLang="ja-JP" sz="900" dirty="0">
                <a:solidFill>
                  <a:srgbClr val="000000"/>
                </a:solidFill>
                <a:latin typeface="Open Sans" panose="020B0606030504020204" pitchFamily="34" charset="0"/>
              </a:rPr>
              <a:t> module, get port process</a:t>
            </a:r>
          </a:p>
          <a:p>
            <a:r>
              <a:rPr lang="en-US" altLang="ja-JP" sz="900" dirty="0">
                <a:solidFill>
                  <a:srgbClr val="000000"/>
                </a:solidFill>
                <a:latin typeface="Open Sans" panose="020B0606030504020204" pitchFamily="34" charset="0"/>
              </a:rPr>
              <a:t>        tags: win10</a:t>
            </a:r>
          </a:p>
          <a:p>
            <a:r>
              <a:rPr lang="en-US" altLang="ja-JP" sz="900" dirty="0">
                <a:solidFill>
                  <a:srgbClr val="000000"/>
                </a:solidFill>
                <a:latin typeface="Open Sans" panose="020B0606030504020204" pitchFamily="34" charset="0"/>
              </a:rPr>
              <a:t>        </a:t>
            </a:r>
            <a:r>
              <a:rPr lang="en-US" altLang="ja-JP" sz="900" dirty="0" err="1">
                <a:solidFill>
                  <a:srgbClr val="000000"/>
                </a:solidFill>
                <a:latin typeface="Open Sans" panose="020B0606030504020204" pitchFamily="34" charset="0"/>
              </a:rPr>
              <a:t>win_command</a:t>
            </a:r>
            <a:r>
              <a:rPr lang="en-US" altLang="ja-JP" sz="900" dirty="0">
                <a:solidFill>
                  <a:srgbClr val="000000"/>
                </a:solidFill>
                <a:latin typeface="Open Sans" panose="020B0606030504020204" pitchFamily="34" charset="0"/>
              </a:rPr>
              <a:t>: CMD /C "FOR /F "tokens=5" %P IN ('netstat -</a:t>
            </a:r>
            <a:r>
              <a:rPr lang="en-US" altLang="ja-JP" sz="900" dirty="0" err="1">
                <a:solidFill>
                  <a:srgbClr val="000000"/>
                </a:solidFill>
                <a:latin typeface="Open Sans" panose="020B0606030504020204" pitchFamily="34" charset="0"/>
              </a:rPr>
              <a:t>ano</a:t>
            </a:r>
            <a:r>
              <a:rPr lang="en-US" altLang="ja-JP" sz="900" dirty="0">
                <a:solidFill>
                  <a:srgbClr val="000000"/>
                </a:solidFill>
                <a:latin typeface="Open Sans" panose="020B0606030504020204" pitchFamily="34" charset="0"/>
              </a:rPr>
              <a:t> ^| </a:t>
            </a:r>
            <a:r>
              <a:rPr lang="en-US" altLang="ja-JP" sz="900" dirty="0" err="1">
                <a:solidFill>
                  <a:srgbClr val="000000"/>
                </a:solidFill>
                <a:latin typeface="Open Sans" panose="020B0606030504020204" pitchFamily="34" charset="0"/>
              </a:rPr>
              <a:t>findstr</a:t>
            </a:r>
            <a:r>
              <a:rPr lang="en-US" altLang="ja-JP" sz="900" dirty="0">
                <a:solidFill>
                  <a:srgbClr val="000000"/>
                </a:solidFill>
                <a:latin typeface="Open Sans" panose="020B0606030504020204" pitchFamily="34" charset="0"/>
              </a:rPr>
              <a:t> 0.0.0.0:{{ item }}') DO (tasklist.exe | </a:t>
            </a:r>
            <a:r>
              <a:rPr lang="en-US" altLang="ja-JP" sz="900" dirty="0" err="1">
                <a:solidFill>
                  <a:srgbClr val="000000"/>
                </a:solidFill>
                <a:latin typeface="Open Sans" panose="020B0606030504020204" pitchFamily="34" charset="0"/>
              </a:rPr>
              <a:t>findstr</a:t>
            </a:r>
            <a:r>
              <a:rPr lang="en-US" altLang="ja-JP" sz="900" dirty="0">
                <a:solidFill>
                  <a:srgbClr val="000000"/>
                </a:solidFill>
                <a:latin typeface="Open Sans" panose="020B0606030504020204" pitchFamily="34" charset="0"/>
              </a:rPr>
              <a:t> %P)"</a:t>
            </a:r>
          </a:p>
          <a:p>
            <a:r>
              <a:rPr lang="en-US" altLang="ja-JP" sz="900" dirty="0">
                <a:solidFill>
                  <a:srgbClr val="000000"/>
                </a:solidFill>
                <a:latin typeface="Open Sans" panose="020B0606030504020204" pitchFamily="34" charset="0"/>
              </a:rPr>
              <a:t>        register: </a:t>
            </a:r>
            <a:r>
              <a:rPr lang="en-US" altLang="ja-JP" sz="900" dirty="0" err="1">
                <a:solidFill>
                  <a:srgbClr val="000000"/>
                </a:solidFill>
                <a:latin typeface="Open Sans" panose="020B0606030504020204" pitchFamily="34" charset="0"/>
              </a:rPr>
              <a:t>winresult</a:t>
            </a:r>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        </a:t>
            </a:r>
            <a:r>
              <a:rPr lang="en-US" altLang="ja-JP" sz="900" dirty="0" err="1">
                <a:solidFill>
                  <a:srgbClr val="000000"/>
                </a:solidFill>
                <a:latin typeface="Open Sans" panose="020B0606030504020204" pitchFamily="34" charset="0"/>
              </a:rPr>
              <a:t>failed_when</a:t>
            </a:r>
            <a:r>
              <a:rPr lang="en-US" altLang="ja-JP" sz="900" dirty="0">
                <a:solidFill>
                  <a:srgbClr val="000000"/>
                </a:solidFill>
                <a:latin typeface="Open Sans" panose="020B0606030504020204" pitchFamily="34" charset="0"/>
              </a:rPr>
              <a:t>: </a:t>
            </a:r>
            <a:r>
              <a:rPr lang="en-US" altLang="ja-JP" sz="900" dirty="0" err="1">
                <a:solidFill>
                  <a:srgbClr val="000000"/>
                </a:solidFill>
                <a:latin typeface="Open Sans" panose="020B0606030504020204" pitchFamily="34" charset="0"/>
              </a:rPr>
              <a:t>winresult.stderr</a:t>
            </a:r>
            <a:r>
              <a:rPr lang="en-US" altLang="ja-JP" sz="900" dirty="0">
                <a:solidFill>
                  <a:srgbClr val="000000"/>
                </a:solidFill>
                <a:latin typeface="Open Sans" panose="020B0606030504020204" pitchFamily="34" charset="0"/>
              </a:rPr>
              <a:t> != ""</a:t>
            </a:r>
          </a:p>
          <a:p>
            <a:r>
              <a:rPr lang="en-US" altLang="ja-JP" sz="900" dirty="0">
                <a:solidFill>
                  <a:srgbClr val="000000"/>
                </a:solidFill>
                <a:latin typeface="Open Sans" panose="020B0606030504020204" pitchFamily="34" charset="0"/>
              </a:rPr>
              <a:t>        #ignore_errors: true</a:t>
            </a:r>
          </a:p>
          <a:p>
            <a:r>
              <a:rPr lang="en-US" altLang="ja-JP" sz="900" dirty="0">
                <a:solidFill>
                  <a:srgbClr val="000000"/>
                </a:solidFill>
                <a:latin typeface="Open Sans" panose="020B0606030504020204" pitchFamily="34" charset="0"/>
              </a:rPr>
              <a:t>        </a:t>
            </a:r>
            <a:r>
              <a:rPr lang="en-US" altLang="ja-JP" sz="900" dirty="0" err="1">
                <a:solidFill>
                  <a:srgbClr val="000000"/>
                </a:solidFill>
                <a:latin typeface="Open Sans" panose="020B0606030504020204" pitchFamily="34" charset="0"/>
              </a:rPr>
              <a:t>with_items</a:t>
            </a:r>
            <a:r>
              <a:rPr lang="en-US" altLang="ja-JP" sz="900" dirty="0">
                <a:solidFill>
                  <a:srgbClr val="000000"/>
                </a:solidFill>
                <a:latin typeface="Open Sans" panose="020B0606030504020204" pitchFamily="34" charset="0"/>
              </a:rPr>
              <a:t>:</a:t>
            </a:r>
          </a:p>
          <a:p>
            <a:r>
              <a:rPr lang="en-US" altLang="ja-JP" sz="900" dirty="0">
                <a:solidFill>
                  <a:srgbClr val="000000"/>
                </a:solidFill>
                <a:latin typeface="Open Sans" panose="020B0606030504020204" pitchFamily="34" charset="0"/>
              </a:rPr>
              <a:t>          - "{{ ports }}"</a:t>
            </a: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      - debug:</a:t>
            </a:r>
          </a:p>
          <a:p>
            <a:r>
              <a:rPr lang="en-US" altLang="ja-JP" sz="900" dirty="0">
                <a:solidFill>
                  <a:srgbClr val="000000"/>
                </a:solidFill>
                <a:latin typeface="Open Sans" panose="020B0606030504020204" pitchFamily="34" charset="0"/>
              </a:rPr>
              <a:t>          msg: |-</a:t>
            </a:r>
          </a:p>
          <a:p>
            <a:r>
              <a:rPr lang="en-US" altLang="ja-JP" sz="900" dirty="0">
                <a:solidFill>
                  <a:srgbClr val="000000"/>
                </a:solidFill>
                <a:latin typeface="Open Sans" panose="020B0606030504020204" pitchFamily="34" charset="0"/>
              </a:rPr>
              <a:t>            {% for r in </a:t>
            </a:r>
            <a:r>
              <a:rPr lang="en-US" altLang="ja-JP" sz="900" dirty="0" err="1">
                <a:solidFill>
                  <a:srgbClr val="000000"/>
                </a:solidFill>
                <a:latin typeface="Open Sans" panose="020B0606030504020204" pitchFamily="34" charset="0"/>
              </a:rPr>
              <a:t>winresult.results</a:t>
            </a:r>
            <a:r>
              <a:rPr lang="en-US" altLang="ja-JP" sz="900" dirty="0">
                <a:solidFill>
                  <a:srgbClr val="000000"/>
                </a:solidFill>
                <a:latin typeface="Open Sans" panose="020B0606030504020204" pitchFamily="34" charset="0"/>
              </a:rPr>
              <a:t> %}</a:t>
            </a:r>
          </a:p>
          <a:p>
            <a:r>
              <a:rPr lang="en-US" altLang="ja-JP" sz="900" dirty="0">
                <a:solidFill>
                  <a:srgbClr val="000000"/>
                </a:solidFill>
                <a:latin typeface="Open Sans" panose="020B0606030504020204" pitchFamily="34" charset="0"/>
              </a:rPr>
              <a:t>              {{ </a:t>
            </a:r>
            <a:r>
              <a:rPr lang="en-US" altLang="ja-JP" sz="900" dirty="0" err="1">
                <a:solidFill>
                  <a:srgbClr val="000000"/>
                </a:solidFill>
                <a:latin typeface="Open Sans" panose="020B0606030504020204" pitchFamily="34" charset="0"/>
              </a:rPr>
              <a:t>r.stdout_lines</a:t>
            </a:r>
            <a:r>
              <a:rPr lang="en-US" altLang="ja-JP" sz="900" dirty="0">
                <a:solidFill>
                  <a:srgbClr val="000000"/>
                </a:solidFill>
                <a:latin typeface="Open Sans" panose="020B0606030504020204" pitchFamily="34" charset="0"/>
              </a:rPr>
              <a:t> | </a:t>
            </a:r>
            <a:r>
              <a:rPr lang="en-US" altLang="ja-JP" sz="900" dirty="0" err="1">
                <a:solidFill>
                  <a:srgbClr val="000000"/>
                </a:solidFill>
                <a:latin typeface="Open Sans" panose="020B0606030504020204" pitchFamily="34" charset="0"/>
              </a:rPr>
              <a:t>to_nice_yaml</a:t>
            </a:r>
            <a:r>
              <a:rPr lang="en-US" altLang="ja-JP" sz="900" dirty="0">
                <a:solidFill>
                  <a:srgbClr val="000000"/>
                </a:solidFill>
                <a:latin typeface="Open Sans" panose="020B0606030504020204" pitchFamily="34" charset="0"/>
              </a:rPr>
              <a:t> }}</a:t>
            </a:r>
          </a:p>
          <a:p>
            <a:r>
              <a:rPr lang="en-US" altLang="ja-JP" sz="900" dirty="0">
                <a:solidFill>
                  <a:srgbClr val="000000"/>
                </a:solidFill>
                <a:latin typeface="Open Sans" panose="020B0606030504020204" pitchFamily="34" charset="0"/>
              </a:rPr>
              <a:t>            {% </a:t>
            </a:r>
            <a:r>
              <a:rPr lang="en-US" altLang="ja-JP" sz="900" dirty="0" err="1">
                <a:solidFill>
                  <a:srgbClr val="000000"/>
                </a:solidFill>
                <a:latin typeface="Open Sans" panose="020B0606030504020204" pitchFamily="34" charset="0"/>
              </a:rPr>
              <a:t>endfor</a:t>
            </a:r>
            <a:r>
              <a:rPr lang="en-US" altLang="ja-JP" sz="900" dirty="0">
                <a:solidFill>
                  <a:srgbClr val="000000"/>
                </a:solidFill>
                <a:latin typeface="Open Sans" panose="020B0606030504020204" pitchFamily="34" charset="0"/>
              </a:rPr>
              <a:t> %}</a:t>
            </a: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18. ## </a:t>
            </a:r>
            <a:r>
              <a:rPr lang="en-US" altLang="ja-JP" sz="900" dirty="0" err="1">
                <a:solidFill>
                  <a:srgbClr val="000000"/>
                </a:solidFill>
                <a:latin typeface="Open Sans" panose="020B0606030504020204" pitchFamily="34" charset="0"/>
              </a:rPr>
              <a:t>Redhat</a:t>
            </a:r>
            <a:r>
              <a:rPr lang="en-US" altLang="ja-JP" sz="900" dirty="0">
                <a:solidFill>
                  <a:srgbClr val="000000"/>
                </a:solidFill>
                <a:latin typeface="Open Sans" panose="020B0606030504020204" pitchFamily="34" charset="0"/>
              </a:rPr>
              <a:t> 7 </a:t>
            </a:r>
            <a:r>
              <a:rPr lang="en-US" altLang="ja-JP" sz="900" dirty="0" err="1">
                <a:solidFill>
                  <a:srgbClr val="000000"/>
                </a:solidFill>
                <a:latin typeface="Open Sans" panose="020B0606030504020204" pitchFamily="34" charset="0"/>
              </a:rPr>
              <a:t>postgresql</a:t>
            </a:r>
            <a:r>
              <a:rPr lang="en-US" altLang="ja-JP" sz="900" dirty="0">
                <a:solidFill>
                  <a:srgbClr val="000000"/>
                </a:solidFill>
                <a:latin typeface="Open Sans" panose="020B0606030504020204" pitchFamily="34" charset="0"/>
              </a:rPr>
              <a:t> 9.2 install</a:t>
            </a: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 rpm -q </a:t>
            </a:r>
            <a:r>
              <a:rPr lang="en-US" altLang="ja-JP" sz="900" dirty="0" err="1">
                <a:solidFill>
                  <a:srgbClr val="000000"/>
                </a:solidFill>
                <a:latin typeface="Open Sans" panose="020B0606030504020204" pitchFamily="34" charset="0"/>
              </a:rPr>
              <a:t>postgresql</a:t>
            </a:r>
            <a:r>
              <a:rPr lang="en-US" altLang="ja-JP" sz="900" dirty="0">
                <a:solidFill>
                  <a:srgbClr val="000000"/>
                </a:solidFill>
                <a:latin typeface="Open Sans" panose="020B0606030504020204" pitchFamily="34" charset="0"/>
              </a:rPr>
              <a:t>-server  (check installed rpm)</a:t>
            </a:r>
          </a:p>
          <a:p>
            <a:r>
              <a:rPr lang="en-US" altLang="ja-JP" sz="900" dirty="0">
                <a:solidFill>
                  <a:srgbClr val="000000"/>
                </a:solidFill>
                <a:latin typeface="Open Sans" panose="020B0606030504020204" pitchFamily="34" charset="0"/>
              </a:rPr>
              <a:t># yum install </a:t>
            </a:r>
            <a:r>
              <a:rPr lang="en-US" altLang="ja-JP" sz="900" dirty="0" err="1">
                <a:solidFill>
                  <a:srgbClr val="000000"/>
                </a:solidFill>
                <a:latin typeface="Open Sans" panose="020B0606030504020204" pitchFamily="34" charset="0"/>
              </a:rPr>
              <a:t>postgresql</a:t>
            </a:r>
            <a:r>
              <a:rPr lang="en-US" altLang="ja-JP" sz="900" dirty="0">
                <a:solidFill>
                  <a:srgbClr val="000000"/>
                </a:solidFill>
                <a:latin typeface="Open Sans" panose="020B0606030504020204" pitchFamily="34" charset="0"/>
              </a:rPr>
              <a:t>-server</a:t>
            </a:r>
          </a:p>
          <a:p>
            <a:r>
              <a:rPr lang="en-US" altLang="ja-JP" sz="900" dirty="0">
                <a:solidFill>
                  <a:srgbClr val="000000"/>
                </a:solidFill>
                <a:latin typeface="Open Sans" panose="020B0606030504020204" pitchFamily="34" charset="0"/>
              </a:rPr>
              <a:t># service </a:t>
            </a:r>
            <a:r>
              <a:rPr lang="en-US" altLang="ja-JP" sz="900" dirty="0" err="1">
                <a:solidFill>
                  <a:srgbClr val="000000"/>
                </a:solidFill>
                <a:latin typeface="Open Sans" panose="020B0606030504020204" pitchFamily="34" charset="0"/>
              </a:rPr>
              <a:t>postgresql</a:t>
            </a:r>
            <a:r>
              <a:rPr lang="en-US" altLang="ja-JP" sz="900" dirty="0">
                <a:solidFill>
                  <a:srgbClr val="000000"/>
                </a:solidFill>
                <a:latin typeface="Open Sans" panose="020B0606030504020204" pitchFamily="34" charset="0"/>
              </a:rPr>
              <a:t> </a:t>
            </a:r>
            <a:r>
              <a:rPr lang="en-US" altLang="ja-JP" sz="900" dirty="0" err="1">
                <a:solidFill>
                  <a:srgbClr val="000000"/>
                </a:solidFill>
                <a:latin typeface="Open Sans" panose="020B0606030504020204" pitchFamily="34" charset="0"/>
              </a:rPr>
              <a:t>initdb</a:t>
            </a:r>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 </a:t>
            </a:r>
            <a:r>
              <a:rPr lang="en-US" altLang="ja-JP" sz="900" dirty="0" err="1">
                <a:solidFill>
                  <a:srgbClr val="000000"/>
                </a:solidFill>
                <a:latin typeface="Open Sans" panose="020B0606030504020204" pitchFamily="34" charset="0"/>
              </a:rPr>
              <a:t>systemctl</a:t>
            </a:r>
            <a:r>
              <a:rPr lang="en-US" altLang="ja-JP" sz="900" dirty="0">
                <a:solidFill>
                  <a:srgbClr val="000000"/>
                </a:solidFill>
                <a:latin typeface="Open Sans" panose="020B0606030504020204" pitchFamily="34" charset="0"/>
              </a:rPr>
              <a:t> start </a:t>
            </a:r>
            <a:r>
              <a:rPr lang="en-US" altLang="ja-JP" sz="900" dirty="0" err="1">
                <a:solidFill>
                  <a:srgbClr val="000000"/>
                </a:solidFill>
                <a:latin typeface="Open Sans" panose="020B0606030504020204" pitchFamily="34" charset="0"/>
              </a:rPr>
              <a:t>postgresql.service</a:t>
            </a:r>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 </a:t>
            </a:r>
            <a:r>
              <a:rPr lang="en-US" altLang="ja-JP" sz="900" dirty="0" err="1">
                <a:solidFill>
                  <a:srgbClr val="000000"/>
                </a:solidFill>
                <a:latin typeface="Open Sans" panose="020B0606030504020204" pitchFamily="34" charset="0"/>
              </a:rPr>
              <a:t>systemctl</a:t>
            </a:r>
            <a:r>
              <a:rPr lang="en-US" altLang="ja-JP" sz="900" dirty="0">
                <a:solidFill>
                  <a:srgbClr val="000000"/>
                </a:solidFill>
                <a:latin typeface="Open Sans" panose="020B0606030504020204" pitchFamily="34" charset="0"/>
              </a:rPr>
              <a:t> status </a:t>
            </a:r>
            <a:r>
              <a:rPr lang="en-US" altLang="ja-JP" sz="900" dirty="0" err="1">
                <a:solidFill>
                  <a:srgbClr val="000000"/>
                </a:solidFill>
                <a:latin typeface="Open Sans" panose="020B0606030504020204" pitchFamily="34" charset="0"/>
              </a:rPr>
              <a:t>postgresql.service</a:t>
            </a:r>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 </a:t>
            </a:r>
            <a:r>
              <a:rPr lang="en-US" altLang="ja-JP" sz="900" dirty="0" err="1">
                <a:solidFill>
                  <a:srgbClr val="000000"/>
                </a:solidFill>
                <a:latin typeface="Open Sans" panose="020B0606030504020204" pitchFamily="34" charset="0"/>
              </a:rPr>
              <a:t>systemctl</a:t>
            </a:r>
            <a:r>
              <a:rPr lang="en-US" altLang="ja-JP" sz="900" dirty="0">
                <a:solidFill>
                  <a:srgbClr val="000000"/>
                </a:solidFill>
                <a:latin typeface="Open Sans" panose="020B0606030504020204" pitchFamily="34" charset="0"/>
              </a:rPr>
              <a:t> enable </a:t>
            </a:r>
            <a:r>
              <a:rPr lang="en-US" altLang="ja-JP" sz="900" dirty="0" err="1">
                <a:solidFill>
                  <a:srgbClr val="000000"/>
                </a:solidFill>
                <a:latin typeface="Open Sans" panose="020B0606030504020204" pitchFamily="34" charset="0"/>
              </a:rPr>
              <a:t>postgresql</a:t>
            </a:r>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19. ## AWX install</a:t>
            </a:r>
          </a:p>
          <a:p>
            <a:r>
              <a:rPr lang="en-US" altLang="ja-JP" sz="900" dirty="0">
                <a:solidFill>
                  <a:srgbClr val="000000"/>
                </a:solidFill>
                <a:latin typeface="Open Sans" panose="020B0606030504020204" pitchFamily="34" charset="0"/>
                <a:hlinkClick r:id="rId2"/>
              </a:rPr>
              <a:t>https://devopstales.github.io/linux/awx-install/</a:t>
            </a:r>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hlinkClick r:id="rId3"/>
              </a:rPr>
              <a:t>https://www.howtoforge.com/tutorial/how-to-install-ansible-awx-on-centos-7/</a:t>
            </a:r>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hlinkClick r:id="rId4"/>
              </a:rPr>
              <a:t>https://yallalabs.com/devops/how-to-install-ansible-awx-without-docker-centos-7-rhel-7/</a:t>
            </a:r>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hlinkClick r:id="rId5"/>
              </a:rPr>
              <a:t>https://github.com/MrMEEE/awx-build/blob/master/installguide.md</a:t>
            </a:r>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r>
              <a:rPr lang="en-US" altLang="ja-JP" sz="900" u="sng" dirty="0">
                <a:latin typeface="Open Sans" panose="020B0606030504020204" pitchFamily="34" charset="0"/>
                <a:hlinkClick r:id="rId6">
                  <a:extLst>
                    <a:ext uri="{A12FA001-AC4F-418D-AE19-62706E023703}">
                      <ahyp:hlinkClr xmlns:ahyp="http://schemas.microsoft.com/office/drawing/2018/hyperlinkcolor" val="tx"/>
                    </a:ext>
                  </a:extLst>
                </a:hlinkClick>
              </a:rPr>
              <a:t>(Docker)</a:t>
            </a:r>
          </a:p>
          <a:p>
            <a:r>
              <a:rPr lang="en-US" altLang="ja-JP" sz="900" dirty="0">
                <a:solidFill>
                  <a:srgbClr val="789D49"/>
                </a:solidFill>
                <a:latin typeface="Open Sans" panose="020B0606030504020204" pitchFamily="34" charset="0"/>
                <a:hlinkClick r:id="rId6">
                  <a:extLst>
                    <a:ext uri="{A12FA001-AC4F-418D-AE19-62706E023703}">
                      <ahyp:hlinkClr xmlns:ahyp="http://schemas.microsoft.com/office/drawing/2018/hyperlinkcolor" val="tx"/>
                    </a:ext>
                  </a:extLst>
                </a:hlinkClick>
              </a:rPr>
              <a:t>https://serv-ops.com/knowledge/open.knowledge/view/24?offset=0</a:t>
            </a:r>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admin/password</a:t>
            </a:r>
          </a:p>
          <a:p>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p:txBody>
      </p:sp>
    </p:spTree>
    <p:extLst>
      <p:ext uri="{BB962C8B-B14F-4D97-AF65-F5344CB8AC3E}">
        <p14:creationId xmlns:p14="http://schemas.microsoft.com/office/powerpoint/2010/main" val="1815375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9AD57C0-5DE5-9B49-ABC1-C96EEC955E59}"/>
              </a:ext>
            </a:extLst>
          </p:cNvPr>
          <p:cNvSpPr/>
          <p:nvPr/>
        </p:nvSpPr>
        <p:spPr>
          <a:xfrm>
            <a:off x="700080" y="188640"/>
            <a:ext cx="9766530" cy="461665"/>
          </a:xfrm>
          <a:prstGeom prst="rect">
            <a:avLst/>
          </a:prstGeom>
        </p:spPr>
        <p:txBody>
          <a:bodyPr wrap="square">
            <a:spAutoFit/>
          </a:bodyPr>
          <a:lstStyle/>
          <a:p>
            <a:r>
              <a:rPr lang="en" altLang="zh-TW" dirty="0">
                <a:solidFill>
                  <a:srgbClr val="000000"/>
                </a:solidFill>
                <a:latin typeface="Microsoft JhengHei" panose="020B0604030504040204" pitchFamily="34" charset="-120"/>
                <a:ea typeface="Microsoft JhengHei" panose="020B0604030504040204" pitchFamily="34" charset="-120"/>
              </a:rPr>
              <a:t>Ansible – SSH Key </a:t>
            </a:r>
            <a:endParaRPr lang="zh-TW" altLang="en-US" dirty="0"/>
          </a:p>
        </p:txBody>
      </p:sp>
      <p:sp>
        <p:nvSpPr>
          <p:cNvPr id="4" name="Rectangle 1">
            <a:extLst>
              <a:ext uri="{FF2B5EF4-FFF2-40B4-BE49-F238E27FC236}">
                <a16:creationId xmlns:a16="http://schemas.microsoft.com/office/drawing/2014/main" id="{CFB738B7-2C12-47BC-BAC7-6B9A65E2882E}"/>
              </a:ext>
            </a:extLst>
          </p:cNvPr>
          <p:cNvSpPr>
            <a:spLocks noChangeArrowheads="1"/>
          </p:cNvSpPr>
          <p:nvPr/>
        </p:nvSpPr>
        <p:spPr bwMode="auto">
          <a:xfrm>
            <a:off x="541477" y="855247"/>
            <a:ext cx="11217016" cy="5382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Autofit/>
          </a:bodyPr>
          <a:lstStyle/>
          <a:p>
            <a:pPr marR="0" lvl="0"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R="0" lvl="0"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endParaRPr lang="en-US" altLang="en-US" sz="1200" dirty="0"/>
          </a:p>
          <a:p>
            <a:pPr marR="0" lvl="0" algn="l"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7B364450-3F5A-48EE-86EC-062DD8EDF1BE}"/>
              </a:ext>
            </a:extLst>
          </p:cNvPr>
          <p:cNvSpPr txBox="1"/>
          <p:nvPr/>
        </p:nvSpPr>
        <p:spPr>
          <a:xfrm>
            <a:off x="430330" y="806619"/>
            <a:ext cx="11328163" cy="5290130"/>
          </a:xfrm>
          <a:prstGeom prst="rect">
            <a:avLst/>
          </a:prstGeom>
          <a:noFill/>
        </p:spPr>
        <p:txBody>
          <a:bodyPr wrap="square" numCol="2">
            <a:noAutofit/>
          </a:bodyPr>
          <a:lstStyle/>
          <a:p>
            <a:r>
              <a:rPr lang="en-US" sz="1100" dirty="0"/>
              <a:t>SSH key</a:t>
            </a:r>
          </a:p>
          <a:p>
            <a:endParaRPr lang="en-US" sz="1100" dirty="0"/>
          </a:p>
          <a:p>
            <a:r>
              <a:rPr lang="en-US" sz="1100" dirty="0">
                <a:hlinkClick r:id="rId2"/>
              </a:rPr>
              <a:t>https://www.educba.com/ansible-ssh-key/</a:t>
            </a:r>
            <a:endParaRPr lang="en-US" sz="1100" dirty="0"/>
          </a:p>
          <a:p>
            <a:endParaRPr lang="en-US" sz="1100" dirty="0"/>
          </a:p>
          <a:p>
            <a:pPr marL="228600" indent="-228600">
              <a:buAutoNum type="arabicPeriod"/>
            </a:pPr>
            <a:r>
              <a:rPr lang="en-US" sz="1100" dirty="0"/>
              <a:t>In Ansible control host(server), use </a:t>
            </a:r>
            <a:r>
              <a:rPr lang="en-US" sz="1100" dirty="0" err="1"/>
              <a:t>ssh</a:t>
            </a:r>
            <a:r>
              <a:rPr lang="en-US" sz="1100" dirty="0"/>
              <a:t>-keygen to generate private and public key pair file</a:t>
            </a:r>
          </a:p>
          <a:p>
            <a:r>
              <a:rPr lang="en-US" sz="1100" dirty="0"/>
              <a:t>  In control node:</a:t>
            </a:r>
          </a:p>
          <a:p>
            <a:r>
              <a:rPr lang="en-US" sz="1100" dirty="0"/>
              <a:t>  </a:t>
            </a:r>
            <a:r>
              <a:rPr lang="en-US" sz="1100" dirty="0" err="1"/>
              <a:t>ssh</a:t>
            </a:r>
            <a:r>
              <a:rPr lang="en-US" sz="1100" dirty="0"/>
              <a:t>-keygen</a:t>
            </a:r>
          </a:p>
          <a:p>
            <a:pPr marL="112713"/>
            <a:r>
              <a:rPr lang="en-US" sz="1100" dirty="0"/>
              <a:t>~/.</a:t>
            </a:r>
            <a:r>
              <a:rPr lang="en-US" sz="1100" dirty="0" err="1"/>
              <a:t>ssh</a:t>
            </a:r>
            <a:r>
              <a:rPr lang="en-US" sz="1100" dirty="0"/>
              <a:t>/</a:t>
            </a:r>
            <a:r>
              <a:rPr lang="en-US" sz="1100" dirty="0" err="1"/>
              <a:t>id_rsa</a:t>
            </a:r>
            <a:r>
              <a:rPr lang="en-US" sz="1100" dirty="0"/>
              <a:t> – private key file</a:t>
            </a:r>
          </a:p>
          <a:p>
            <a:pPr marL="112713"/>
            <a:r>
              <a:rPr lang="en-US" sz="1100" dirty="0"/>
              <a:t>~/.</a:t>
            </a:r>
            <a:r>
              <a:rPr lang="en-US" sz="1100" dirty="0" err="1"/>
              <a:t>ssh</a:t>
            </a:r>
            <a:r>
              <a:rPr lang="en-US" sz="1100" dirty="0"/>
              <a:t>/id_rsa.pub – public key file</a:t>
            </a:r>
          </a:p>
          <a:p>
            <a:pPr marL="112713"/>
            <a:endParaRPr lang="en-US" sz="1100" dirty="0"/>
          </a:p>
          <a:p>
            <a:r>
              <a:rPr lang="en-US" sz="1100" dirty="0"/>
              <a:t>2. Append(or copy) the content of public key file to target node, </a:t>
            </a:r>
            <a:r>
              <a:rPr lang="en-US" sz="1100" dirty="0" err="1"/>
              <a:t>authorized_keys</a:t>
            </a:r>
            <a:r>
              <a:rPr lang="en-US" sz="1100" dirty="0"/>
              <a:t> file.</a:t>
            </a:r>
          </a:p>
          <a:p>
            <a:r>
              <a:rPr lang="en-US" sz="1100" dirty="0"/>
              <a:t>  In target nodes:</a:t>
            </a:r>
          </a:p>
          <a:p>
            <a:r>
              <a:rPr lang="en-US" sz="1100" dirty="0"/>
              <a:t>  vi /home/ansible/.</a:t>
            </a:r>
            <a:r>
              <a:rPr lang="en-US" sz="1100" dirty="0" err="1"/>
              <a:t>ssh</a:t>
            </a:r>
            <a:r>
              <a:rPr lang="en-US" sz="1100" dirty="0"/>
              <a:t>/</a:t>
            </a:r>
            <a:r>
              <a:rPr lang="en-US" sz="1100" dirty="0" err="1"/>
              <a:t>authorized_keys</a:t>
            </a:r>
            <a:endParaRPr lang="en-US" sz="1100" dirty="0"/>
          </a:p>
          <a:p>
            <a:r>
              <a:rPr lang="en-US" sz="1100" dirty="0"/>
              <a:t>  append content of control node id_rsa.pub</a:t>
            </a:r>
          </a:p>
          <a:p>
            <a:endParaRPr lang="en-US" sz="1100" dirty="0"/>
          </a:p>
          <a:p>
            <a:r>
              <a:rPr lang="en-US" sz="1100" dirty="0"/>
              <a:t>3. In target node, make sure the permissions on the ~/.</a:t>
            </a:r>
            <a:r>
              <a:rPr lang="en-US" sz="1100" dirty="0" err="1"/>
              <a:t>ssh</a:t>
            </a:r>
            <a:r>
              <a:rPr lang="en-US" sz="1100" dirty="0"/>
              <a:t> directory(700, </a:t>
            </a:r>
            <a:r>
              <a:rPr lang="en-US" sz="1100" dirty="0" err="1"/>
              <a:t>rwx</a:t>
            </a:r>
            <a:r>
              <a:rPr lang="en-US" sz="1100" dirty="0"/>
              <a:t>) and its contents are proper (600, -</a:t>
            </a:r>
            <a:r>
              <a:rPr lang="en-US" sz="1100" dirty="0" err="1"/>
              <a:t>rw</a:t>
            </a:r>
            <a:r>
              <a:rPr lang="en-US" sz="1100" dirty="0"/>
              <a:t>-------)</a:t>
            </a:r>
          </a:p>
          <a:p>
            <a:endParaRPr lang="en-US" sz="1100" dirty="0"/>
          </a:p>
          <a:p>
            <a:r>
              <a:rPr lang="en-US" sz="1100" dirty="0"/>
              <a:t>[geo@centos7 ~]$ </a:t>
            </a:r>
            <a:r>
              <a:rPr lang="en-US" sz="1100" b="1" dirty="0" err="1"/>
              <a:t>chmod</a:t>
            </a:r>
            <a:r>
              <a:rPr lang="en-US" sz="1100" b="1" dirty="0"/>
              <a:t> 700 .</a:t>
            </a:r>
            <a:r>
              <a:rPr lang="en-US" sz="1100" b="1" dirty="0" err="1"/>
              <a:t>ssh</a:t>
            </a:r>
            <a:endParaRPr lang="en-US" sz="1100" b="1" dirty="0"/>
          </a:p>
          <a:p>
            <a:r>
              <a:rPr lang="en-US" sz="1100" dirty="0"/>
              <a:t>[geo@centos7 ~]$ cd .</a:t>
            </a:r>
            <a:r>
              <a:rPr lang="en-US" sz="1100" dirty="0" err="1"/>
              <a:t>ssh</a:t>
            </a:r>
            <a:endParaRPr lang="en-US" sz="1100" dirty="0"/>
          </a:p>
          <a:p>
            <a:r>
              <a:rPr lang="en-US" sz="1100" dirty="0"/>
              <a:t>[geo@centos7 .</a:t>
            </a:r>
            <a:r>
              <a:rPr lang="en-US" sz="1100" dirty="0" err="1"/>
              <a:t>ssh</a:t>
            </a:r>
            <a:r>
              <a:rPr lang="en-US" sz="1100" dirty="0"/>
              <a:t>]$ </a:t>
            </a:r>
            <a:r>
              <a:rPr lang="en-US" sz="1100" b="1" dirty="0" err="1"/>
              <a:t>chmod</a:t>
            </a:r>
            <a:r>
              <a:rPr lang="en-US" sz="1100" b="1" dirty="0"/>
              <a:t> 600 </a:t>
            </a:r>
            <a:r>
              <a:rPr lang="en-US" sz="1100" b="1" dirty="0" err="1"/>
              <a:t>authorized_keys</a:t>
            </a:r>
            <a:endParaRPr lang="en-US" sz="1100" b="1" dirty="0"/>
          </a:p>
          <a:p>
            <a:endParaRPr lang="en-US" sz="1100" dirty="0"/>
          </a:p>
          <a:p>
            <a:r>
              <a:rPr lang="en-US" sz="1100" dirty="0"/>
              <a:t>4. Use </a:t>
            </a:r>
            <a:r>
              <a:rPr lang="en-US" sz="1100" dirty="0" err="1"/>
              <a:t>ssh</a:t>
            </a:r>
            <a:r>
              <a:rPr lang="en-US" sz="1100" dirty="0"/>
              <a:t>-copy-id to addend $HOME/.</a:t>
            </a:r>
            <a:r>
              <a:rPr lang="en-US" sz="1100" dirty="0" err="1"/>
              <a:t>ssh</a:t>
            </a:r>
            <a:r>
              <a:rPr lang="en-US" sz="1100" dirty="0"/>
              <a:t>/id_rsa.pub to target </a:t>
            </a:r>
            <a:r>
              <a:rPr lang="en-US" sz="1100" dirty="0" err="1"/>
              <a:t>authorized_keys</a:t>
            </a:r>
            <a:endParaRPr lang="en-US" sz="1100" dirty="0"/>
          </a:p>
          <a:p>
            <a:r>
              <a:rPr lang="en-US" sz="1100" dirty="0"/>
              <a:t>[geo@centos2 </a:t>
            </a:r>
            <a:r>
              <a:rPr lang="en-US" sz="1100" dirty="0" err="1"/>
              <a:t>sshkey</a:t>
            </a:r>
            <a:r>
              <a:rPr lang="en-US" sz="1100" dirty="0"/>
              <a:t>]$ </a:t>
            </a:r>
            <a:r>
              <a:rPr lang="en-US" sz="1100" b="1" dirty="0" err="1"/>
              <a:t>ssh</a:t>
            </a:r>
            <a:r>
              <a:rPr lang="en-US" sz="1100" b="1" dirty="0"/>
              <a:t>-copy-id -o </a:t>
            </a:r>
            <a:r>
              <a:rPr lang="en-US" sz="1100" b="1" dirty="0" err="1"/>
              <a:t>StrictHostKeyChecking</a:t>
            </a:r>
            <a:r>
              <a:rPr lang="en-US" sz="1100" b="1" dirty="0"/>
              <a:t>=no -</a:t>
            </a:r>
            <a:r>
              <a:rPr lang="en-US" sz="1100" b="1" dirty="0" err="1"/>
              <a:t>i</a:t>
            </a:r>
            <a:r>
              <a:rPr lang="en-US" sz="1100" b="1" dirty="0"/>
              <a:t> $HOME/.</a:t>
            </a:r>
            <a:r>
              <a:rPr lang="en-US" sz="1100" b="1" dirty="0" err="1"/>
              <a:t>ssh</a:t>
            </a:r>
            <a:r>
              <a:rPr lang="en-US" sz="1100" b="1" dirty="0"/>
              <a:t>/id_rsa.pub geo@centos7</a:t>
            </a:r>
          </a:p>
          <a:p>
            <a:r>
              <a:rPr lang="en-US" sz="1100" dirty="0"/>
              <a:t>/</a:t>
            </a:r>
            <a:r>
              <a:rPr lang="en-US" sz="1100" dirty="0" err="1"/>
              <a:t>usr</a:t>
            </a:r>
            <a:r>
              <a:rPr lang="en-US" sz="1100" dirty="0"/>
              <a:t>/bin/</a:t>
            </a:r>
            <a:r>
              <a:rPr lang="en-US" sz="1100" dirty="0" err="1"/>
              <a:t>ssh</a:t>
            </a:r>
            <a:r>
              <a:rPr lang="en-US" sz="1100" dirty="0"/>
              <a:t>-copy-id: INFO: Source of key(s) to be installed: "/home/geo/.</a:t>
            </a:r>
            <a:r>
              <a:rPr lang="en-US" sz="1100" dirty="0" err="1"/>
              <a:t>ssh</a:t>
            </a:r>
            <a:r>
              <a:rPr lang="en-US" sz="1100" dirty="0"/>
              <a:t>/id_rsa.pub"</a:t>
            </a:r>
          </a:p>
          <a:p>
            <a:r>
              <a:rPr lang="en-US" sz="1100" dirty="0"/>
              <a:t>/</a:t>
            </a:r>
            <a:r>
              <a:rPr lang="en-US" sz="1100" dirty="0" err="1"/>
              <a:t>usr</a:t>
            </a:r>
            <a:r>
              <a:rPr lang="en-US" sz="1100" dirty="0"/>
              <a:t>/bin/</a:t>
            </a:r>
            <a:r>
              <a:rPr lang="en-US" sz="1100" dirty="0" err="1"/>
              <a:t>ssh</a:t>
            </a:r>
            <a:r>
              <a:rPr lang="en-US" sz="1100" dirty="0"/>
              <a:t>-copy-id: INFO: attempting to log in with the new key(s), to filter out any that are already installed</a:t>
            </a:r>
          </a:p>
          <a:p>
            <a:r>
              <a:rPr lang="en-US" sz="1100" dirty="0"/>
              <a:t>/</a:t>
            </a:r>
            <a:r>
              <a:rPr lang="en-US" sz="1100" dirty="0" err="1"/>
              <a:t>usr</a:t>
            </a:r>
            <a:r>
              <a:rPr lang="en-US" sz="1100" dirty="0"/>
              <a:t>/bin/</a:t>
            </a:r>
            <a:r>
              <a:rPr lang="en-US" sz="1100" dirty="0" err="1"/>
              <a:t>ssh</a:t>
            </a:r>
            <a:r>
              <a:rPr lang="en-US" sz="1100" dirty="0"/>
              <a:t>-copy-id: INFO: 1 key(s) remain to be installed -- if you are prompted now it is to install the new keys</a:t>
            </a:r>
          </a:p>
          <a:p>
            <a:r>
              <a:rPr lang="en-US" sz="1100" dirty="0"/>
              <a:t>geo@centos7's password:</a:t>
            </a:r>
          </a:p>
          <a:p>
            <a:r>
              <a:rPr lang="en-US" sz="1100" dirty="0"/>
              <a:t>Permission denied, please try again.</a:t>
            </a:r>
          </a:p>
          <a:p>
            <a:r>
              <a:rPr lang="en-US" sz="1100" dirty="0"/>
              <a:t>geo@centos7's password:</a:t>
            </a:r>
          </a:p>
          <a:p>
            <a:endParaRPr lang="en-US" sz="1100" dirty="0"/>
          </a:p>
          <a:p>
            <a:r>
              <a:rPr lang="en-US" sz="1100" dirty="0"/>
              <a:t>Number of key(s) added: 1</a:t>
            </a:r>
          </a:p>
          <a:p>
            <a:endParaRPr lang="en-US" sz="1100" dirty="0"/>
          </a:p>
          <a:p>
            <a:r>
              <a:rPr lang="en-US" sz="1100" dirty="0"/>
              <a:t>Now try logging into the machine, with:   "</a:t>
            </a:r>
            <a:r>
              <a:rPr lang="en-US" sz="1100" dirty="0" err="1"/>
              <a:t>ssh</a:t>
            </a:r>
            <a:r>
              <a:rPr lang="en-US" sz="1100" dirty="0"/>
              <a:t> -o '</a:t>
            </a:r>
            <a:r>
              <a:rPr lang="en-US" sz="1100" dirty="0" err="1"/>
              <a:t>StrictHostKeyChecking</a:t>
            </a:r>
            <a:r>
              <a:rPr lang="en-US" sz="1100" dirty="0"/>
              <a:t>=no' 'geo@centos7'"</a:t>
            </a:r>
          </a:p>
          <a:p>
            <a:r>
              <a:rPr lang="en-US" sz="1100" dirty="0"/>
              <a:t>and check to make sure that only the key(s) you wanted were added.</a:t>
            </a:r>
          </a:p>
          <a:p>
            <a:endParaRPr lang="en-US" sz="1100" dirty="0"/>
          </a:p>
          <a:p>
            <a:r>
              <a:rPr lang="en-US" sz="1100" dirty="0"/>
              <a:t>[geo@centos2 </a:t>
            </a:r>
            <a:r>
              <a:rPr lang="en-US" sz="1100" dirty="0" err="1"/>
              <a:t>sshkey</a:t>
            </a:r>
            <a:r>
              <a:rPr lang="en-US" sz="1100" dirty="0"/>
              <a:t>]$</a:t>
            </a:r>
          </a:p>
          <a:p>
            <a:r>
              <a:rPr lang="en-US" sz="1100" dirty="0"/>
              <a:t>[geo@centos2 ~]$ </a:t>
            </a:r>
            <a:r>
              <a:rPr lang="en-US" sz="1100" dirty="0" err="1"/>
              <a:t>ssh</a:t>
            </a:r>
            <a:r>
              <a:rPr lang="en-US" sz="1100" dirty="0"/>
              <a:t> geo@centos7</a:t>
            </a:r>
          </a:p>
          <a:p>
            <a:r>
              <a:rPr lang="en-US" sz="1100" dirty="0"/>
              <a:t>Last login: Thu Jul 28 00:50:21 2022 from centos2</a:t>
            </a:r>
          </a:p>
          <a:p>
            <a:r>
              <a:rPr lang="en-US" sz="1100" dirty="0"/>
              <a:t>[geo@centos7 ~]$ exit</a:t>
            </a:r>
          </a:p>
          <a:p>
            <a:r>
              <a:rPr lang="en-US" sz="1100" dirty="0"/>
              <a:t>logout</a:t>
            </a:r>
          </a:p>
          <a:p>
            <a:r>
              <a:rPr lang="en-US" sz="1100" dirty="0"/>
              <a:t>Connection to centos7 closed.</a:t>
            </a:r>
          </a:p>
          <a:p>
            <a:r>
              <a:rPr lang="en-US" sz="1100" dirty="0"/>
              <a:t>[geo@centos2 ~]$</a:t>
            </a:r>
          </a:p>
          <a:p>
            <a:r>
              <a:rPr lang="en-US" sz="1100" dirty="0"/>
              <a:t>(or </a:t>
            </a:r>
            <a:r>
              <a:rPr lang="en-US" sz="1000" b="0" i="0" dirty="0">
                <a:solidFill>
                  <a:schemeClr val="tx2"/>
                </a:solidFill>
                <a:effectLst/>
                <a:latin typeface="SFMono-Regular"/>
              </a:rPr>
              <a:t>cat ~/.</a:t>
            </a:r>
            <a:r>
              <a:rPr lang="en-US" sz="1000" b="0" i="0" dirty="0" err="1">
                <a:solidFill>
                  <a:schemeClr val="tx2"/>
                </a:solidFill>
                <a:effectLst/>
                <a:latin typeface="SFMono-Regular"/>
              </a:rPr>
              <a:t>ssh</a:t>
            </a:r>
            <a:r>
              <a:rPr lang="en-US" sz="1000" b="0" i="0" dirty="0">
                <a:solidFill>
                  <a:schemeClr val="tx2"/>
                </a:solidFill>
                <a:effectLst/>
                <a:latin typeface="SFMono-Regular"/>
              </a:rPr>
              <a:t>/id_rsa.pub | </a:t>
            </a:r>
            <a:r>
              <a:rPr lang="en-US" sz="1000" b="0" i="0" dirty="0" err="1">
                <a:solidFill>
                  <a:schemeClr val="tx2"/>
                </a:solidFill>
                <a:effectLst/>
                <a:latin typeface="SFMono-Regular"/>
              </a:rPr>
              <a:t>ssh</a:t>
            </a:r>
            <a:r>
              <a:rPr lang="en-US" sz="1000" b="0" i="0" dirty="0">
                <a:solidFill>
                  <a:schemeClr val="tx2"/>
                </a:solidFill>
                <a:effectLst/>
                <a:latin typeface="SFMono-Regular"/>
              </a:rPr>
              <a:t> ${USER}@${target_host} "</a:t>
            </a:r>
            <a:r>
              <a:rPr lang="en-US" sz="1000" b="0" i="0" dirty="0" err="1">
                <a:solidFill>
                  <a:schemeClr val="tx2"/>
                </a:solidFill>
                <a:effectLst/>
                <a:latin typeface="SFMono-Regular"/>
              </a:rPr>
              <a:t>mkdir</a:t>
            </a:r>
            <a:r>
              <a:rPr lang="en-US" sz="1000" b="0" i="0" dirty="0">
                <a:solidFill>
                  <a:schemeClr val="tx2"/>
                </a:solidFill>
                <a:effectLst/>
                <a:latin typeface="SFMono-Regular"/>
              </a:rPr>
              <a:t> -p ~/.</a:t>
            </a:r>
            <a:r>
              <a:rPr lang="en-US" sz="1000" b="0" i="0" dirty="0" err="1">
                <a:solidFill>
                  <a:schemeClr val="tx2"/>
                </a:solidFill>
                <a:effectLst/>
                <a:latin typeface="SFMono-Regular"/>
              </a:rPr>
              <a:t>ssh</a:t>
            </a:r>
            <a:r>
              <a:rPr lang="en-US" sz="1000" b="0" i="0" dirty="0">
                <a:solidFill>
                  <a:schemeClr val="tx2"/>
                </a:solidFill>
                <a:effectLst/>
                <a:latin typeface="SFMono-Regular"/>
              </a:rPr>
              <a:t>; cat &gt;&gt; ~/.</a:t>
            </a:r>
            <a:r>
              <a:rPr lang="en-US" sz="1000" b="0" i="0" dirty="0" err="1">
                <a:solidFill>
                  <a:schemeClr val="tx2"/>
                </a:solidFill>
                <a:effectLst/>
                <a:latin typeface="SFMono-Regular"/>
              </a:rPr>
              <a:t>ssh</a:t>
            </a:r>
            <a:r>
              <a:rPr lang="en-US" sz="1000" b="0" i="0" dirty="0">
                <a:solidFill>
                  <a:schemeClr val="tx2"/>
                </a:solidFill>
                <a:effectLst/>
                <a:latin typeface="SFMono-Regular"/>
              </a:rPr>
              <a:t>/</a:t>
            </a:r>
            <a:r>
              <a:rPr lang="en-US" sz="1000" b="0" i="0" dirty="0" err="1">
                <a:solidFill>
                  <a:schemeClr val="tx2"/>
                </a:solidFill>
                <a:effectLst/>
                <a:latin typeface="SFMono-Regular"/>
              </a:rPr>
              <a:t>authorized_keys</a:t>
            </a:r>
            <a:r>
              <a:rPr lang="en-US" sz="1000" b="0" i="0" dirty="0">
                <a:solidFill>
                  <a:schemeClr val="tx2"/>
                </a:solidFill>
                <a:effectLst/>
                <a:latin typeface="SFMono-Regular"/>
              </a:rPr>
              <a:t>"</a:t>
            </a:r>
            <a:r>
              <a:rPr lang="en-US" sz="1100" dirty="0">
                <a:solidFill>
                  <a:schemeClr val="tx2"/>
                </a:solidFill>
              </a:rPr>
              <a:t>)</a:t>
            </a:r>
          </a:p>
          <a:p>
            <a:endParaRPr lang="en-US" sz="1100" dirty="0"/>
          </a:p>
        </p:txBody>
      </p:sp>
      <p:pic>
        <p:nvPicPr>
          <p:cNvPr id="10" name="Picture 9">
            <a:extLst>
              <a:ext uri="{FF2B5EF4-FFF2-40B4-BE49-F238E27FC236}">
                <a16:creationId xmlns:a16="http://schemas.microsoft.com/office/drawing/2014/main" id="{8D360AD4-C4A3-4B69-BD46-E3FD22E1A099}"/>
              </a:ext>
            </a:extLst>
          </p:cNvPr>
          <p:cNvPicPr>
            <a:picLocks noChangeAspect="1"/>
          </p:cNvPicPr>
          <p:nvPr/>
        </p:nvPicPr>
        <p:blipFill>
          <a:blip r:embed="rId3"/>
          <a:stretch>
            <a:fillRect/>
          </a:stretch>
        </p:blipFill>
        <p:spPr>
          <a:xfrm>
            <a:off x="6094411" y="4095471"/>
            <a:ext cx="3780906" cy="1907282"/>
          </a:xfrm>
          <a:prstGeom prst="rect">
            <a:avLst/>
          </a:prstGeom>
        </p:spPr>
      </p:pic>
    </p:spTree>
    <p:extLst>
      <p:ext uri="{BB962C8B-B14F-4D97-AF65-F5344CB8AC3E}">
        <p14:creationId xmlns:p14="http://schemas.microsoft.com/office/powerpoint/2010/main" val="18969353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9AD57C0-5DE5-9B49-ABC1-C96EEC955E59}"/>
              </a:ext>
            </a:extLst>
          </p:cNvPr>
          <p:cNvSpPr/>
          <p:nvPr/>
        </p:nvSpPr>
        <p:spPr>
          <a:xfrm>
            <a:off x="936394" y="188640"/>
            <a:ext cx="9766530" cy="461665"/>
          </a:xfrm>
          <a:prstGeom prst="rect">
            <a:avLst/>
          </a:prstGeom>
        </p:spPr>
        <p:txBody>
          <a:bodyPr wrap="square">
            <a:spAutoFit/>
          </a:bodyPr>
          <a:lstStyle/>
          <a:p>
            <a:r>
              <a:rPr lang="en-US" altLang="ja-JP" sz="2400" b="0" i="0" dirty="0">
                <a:solidFill>
                  <a:srgbClr val="000000"/>
                </a:solidFill>
                <a:effectLst/>
                <a:latin typeface="Open Sans" panose="020B0606030504020204" pitchFamily="34" charset="0"/>
              </a:rPr>
              <a:t>Win10 </a:t>
            </a:r>
            <a:r>
              <a:rPr lang="en-US" altLang="ja-JP" dirty="0">
                <a:solidFill>
                  <a:srgbClr val="000000"/>
                </a:solidFill>
                <a:latin typeface="Open Sans" panose="020B0606030504020204" pitchFamily="34" charset="0"/>
              </a:rPr>
              <a:t>- </a:t>
            </a:r>
            <a:r>
              <a:rPr lang="en-US" altLang="ja-JP" dirty="0" err="1">
                <a:solidFill>
                  <a:srgbClr val="000000"/>
                </a:solidFill>
                <a:latin typeface="Open Sans" panose="020B0606030504020204" pitchFamily="34" charset="0"/>
              </a:rPr>
              <a:t>Powershell</a:t>
            </a:r>
            <a:r>
              <a:rPr lang="en-US" altLang="ja-JP" dirty="0">
                <a:solidFill>
                  <a:srgbClr val="000000"/>
                </a:solidFill>
                <a:latin typeface="Open Sans" panose="020B0606030504020204" pitchFamily="34" charset="0"/>
              </a:rPr>
              <a:t> script</a:t>
            </a:r>
            <a:endParaRPr lang="zh-TW" altLang="en-US" dirty="0"/>
          </a:p>
        </p:txBody>
      </p:sp>
      <p:sp>
        <p:nvSpPr>
          <p:cNvPr id="3" name="正方形/長方形 2"/>
          <p:cNvSpPr/>
          <p:nvPr/>
        </p:nvSpPr>
        <p:spPr>
          <a:xfrm>
            <a:off x="477788" y="612845"/>
            <a:ext cx="11305256" cy="5840491"/>
          </a:xfrm>
          <a:prstGeom prst="rect">
            <a:avLst/>
          </a:prstGeom>
        </p:spPr>
        <p:txBody>
          <a:bodyPr wrap="square" numCol="2">
            <a:noAutofit/>
          </a:bodyPr>
          <a:lstStyle/>
          <a:p>
            <a:r>
              <a:rPr lang="en-US" altLang="ja-JP" sz="900" dirty="0">
                <a:latin typeface="+mn-lt"/>
              </a:rPr>
              <a:t># At PowerShell:</a:t>
            </a:r>
            <a:endParaRPr lang="ja-JP" altLang="en-US" sz="900" dirty="0">
              <a:latin typeface="+mn-lt"/>
            </a:endParaRPr>
          </a:p>
          <a:p>
            <a:endParaRPr lang="en-US" altLang="ja-JP" sz="900" b="0" i="0" dirty="0">
              <a:solidFill>
                <a:srgbClr val="000000"/>
              </a:solidFill>
              <a:effectLst/>
              <a:latin typeface="Open Sans" panose="020B0606030504020204" pitchFamily="34" charset="0"/>
            </a:endParaRPr>
          </a:p>
          <a:p>
            <a:r>
              <a:rPr lang="en-US" altLang="ja-JP" sz="900" dirty="0">
                <a:solidFill>
                  <a:srgbClr val="000000"/>
                </a:solidFill>
                <a:latin typeface="Open Sans" panose="020B0606030504020204" pitchFamily="34" charset="0"/>
              </a:rPr>
              <a:t>1</a:t>
            </a:r>
            <a:r>
              <a:rPr lang="en-US" altLang="ja-JP" sz="900" b="0" i="0" dirty="0">
                <a:solidFill>
                  <a:srgbClr val="000000"/>
                </a:solidFill>
                <a:effectLst/>
                <a:latin typeface="Open Sans" panose="020B0606030504020204" pitchFamily="34" charset="0"/>
              </a:rPr>
              <a:t>. ## To run </a:t>
            </a:r>
            <a:r>
              <a:rPr lang="en-US" altLang="ja-JP" sz="900" b="0" i="0" dirty="0" err="1">
                <a:solidFill>
                  <a:srgbClr val="000000"/>
                </a:solidFill>
                <a:effectLst/>
                <a:latin typeface="Open Sans" panose="020B0606030504020204" pitchFamily="34" charset="0"/>
              </a:rPr>
              <a:t>powershell</a:t>
            </a:r>
            <a:r>
              <a:rPr lang="en-US" altLang="ja-JP" sz="900" b="0" i="0" dirty="0">
                <a:solidFill>
                  <a:srgbClr val="000000"/>
                </a:solidFill>
                <a:effectLst/>
                <a:latin typeface="Open Sans" panose="020B0606030504020204" pitchFamily="34" charset="0"/>
              </a:rPr>
              <a:t> script</a:t>
            </a:r>
          </a:p>
          <a:p>
            <a:r>
              <a:rPr lang="en-US" altLang="ja-JP" sz="900" dirty="0">
                <a:solidFill>
                  <a:srgbClr val="000000"/>
                </a:solidFill>
                <a:latin typeface="Open Sans" panose="020B0606030504020204" pitchFamily="34" charset="0"/>
                <a:hlinkClick r:id="rId2"/>
              </a:rPr>
              <a:t>https://lightwell-solution.com/blog/ansible/20220107_972/</a:t>
            </a:r>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hlinkClick r:id="rId3"/>
              </a:rPr>
              <a:t>https://stackoverflow.com/questions/15952663/find-the-pid-of-a-process-that-uses-a-port-on-windows</a:t>
            </a:r>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hlinkClick r:id="rId4"/>
              </a:rPr>
              <a:t>https://www.red-gate.com/simple-talk/sysadmin/powershell/how-to-use-parameters-in-powershell/</a:t>
            </a:r>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(named parameter)</a:t>
            </a:r>
          </a:p>
          <a:p>
            <a:endParaRPr lang="en-US" altLang="ja-JP" sz="900" dirty="0">
              <a:solidFill>
                <a:srgbClr val="000000"/>
              </a:solidFill>
              <a:latin typeface="Open Sans" panose="020B0606030504020204" pitchFamily="34" charset="0"/>
            </a:endParaRPr>
          </a:p>
          <a:p>
            <a:r>
              <a:rPr lang="nb-NO" sz="900" dirty="0">
                <a:solidFill>
                  <a:srgbClr val="000000"/>
                </a:solidFill>
                <a:latin typeface="MS Pゴシック"/>
              </a:rPr>
              <a:t>#In powershell, get the exe program name for certain port. </a:t>
            </a:r>
          </a:p>
          <a:p>
            <a:r>
              <a:rPr lang="nb-NO" sz="900" dirty="0">
                <a:solidFill>
                  <a:srgbClr val="000000"/>
                </a:solidFill>
                <a:latin typeface="MS Pゴシック"/>
              </a:rPr>
              <a:t># First need to set ExecutionPolicy for current user</a:t>
            </a:r>
          </a:p>
          <a:p>
            <a:r>
              <a:rPr lang="nb-NO" sz="900" dirty="0">
                <a:solidFill>
                  <a:srgbClr val="000000"/>
                </a:solidFill>
                <a:latin typeface="MS Pゴシック"/>
              </a:rPr>
              <a:t># Set-ExecutionPolicy -Scope CurrentUser RemoteSigned</a:t>
            </a:r>
          </a:p>
          <a:p>
            <a:r>
              <a:rPr lang="nb-NO" sz="900" dirty="0">
                <a:solidFill>
                  <a:srgbClr val="000000"/>
                </a:solidFill>
                <a:latin typeface="MS Pゴシック"/>
              </a:rPr>
              <a:t># .\prog.ps1 3389</a:t>
            </a:r>
          </a:p>
          <a:p>
            <a:endParaRPr lang="nb-NO" sz="900" dirty="0">
              <a:solidFill>
                <a:srgbClr val="000000"/>
              </a:solidFill>
              <a:latin typeface="MS Pゴシック"/>
            </a:endParaRPr>
          </a:p>
          <a:p>
            <a:r>
              <a:rPr lang="nb-NO" sz="900" dirty="0">
                <a:solidFill>
                  <a:srgbClr val="000000"/>
                </a:solidFill>
                <a:latin typeface="MS Pゴシック"/>
              </a:rPr>
              <a:t>$port = $args[0]</a:t>
            </a:r>
          </a:p>
          <a:p>
            <a:r>
              <a:rPr lang="nb-NO" sz="900" dirty="0">
                <a:solidFill>
                  <a:srgbClr val="000000"/>
                </a:solidFill>
                <a:latin typeface="MS Pゴシック"/>
              </a:rPr>
              <a:t>#$port = 3389</a:t>
            </a:r>
          </a:p>
          <a:p>
            <a:r>
              <a:rPr lang="nb-NO" sz="900" dirty="0">
                <a:solidFill>
                  <a:srgbClr val="000000"/>
                </a:solidFill>
                <a:latin typeface="MS Pゴシック"/>
              </a:rPr>
              <a:t>$processPID =  $($(netstat -aon | findstr "$port")[0] -split '\s+')[-1]</a:t>
            </a:r>
          </a:p>
          <a:p>
            <a:r>
              <a:rPr lang="nb-NO" sz="900" dirty="0">
                <a:solidFill>
                  <a:srgbClr val="000000"/>
                </a:solidFill>
                <a:latin typeface="MS Pゴシック"/>
              </a:rPr>
              <a:t>tasklist | findstr $processPID</a:t>
            </a: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2. ## Example</a:t>
            </a:r>
          </a:p>
          <a:p>
            <a:r>
              <a:rPr lang="en-US" sz="800" b="0" i="0" dirty="0">
                <a:solidFill>
                  <a:schemeClr val="tx1">
                    <a:lumMod val="50000"/>
                  </a:schemeClr>
                </a:solidFill>
                <a:effectLst/>
                <a:latin typeface="Courier New" panose="02070309020205020404" pitchFamily="49" charset="0"/>
              </a:rPr>
              <a:t>.\Unnamed_Arguments_Example_2.ps1 HAL Odyssey </a:t>
            </a:r>
            <a:endParaRPr lang="en-US" altLang="ja-JP" sz="900" dirty="0">
              <a:solidFill>
                <a:schemeClr val="tx1">
                  <a:lumMod val="50000"/>
                </a:schemeClr>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$serve=$</a:t>
            </a:r>
            <a:r>
              <a:rPr lang="en-US" altLang="ja-JP" sz="900" dirty="0" err="1">
                <a:solidFill>
                  <a:srgbClr val="000000"/>
                </a:solidFill>
                <a:latin typeface="Open Sans" panose="020B0606030504020204" pitchFamily="34" charset="0"/>
              </a:rPr>
              <a:t>args</a:t>
            </a:r>
            <a:r>
              <a:rPr lang="en-US" altLang="ja-JP" sz="900" dirty="0">
                <a:solidFill>
                  <a:srgbClr val="000000"/>
                </a:solidFill>
                <a:latin typeface="Open Sans" panose="020B0606030504020204" pitchFamily="34" charset="0"/>
              </a:rPr>
              <a:t>[0]</a:t>
            </a:r>
          </a:p>
          <a:p>
            <a:r>
              <a:rPr lang="en-US" altLang="ja-JP" sz="900" dirty="0">
                <a:solidFill>
                  <a:srgbClr val="000000"/>
                </a:solidFill>
                <a:latin typeface="Open Sans" panose="020B0606030504020204" pitchFamily="34" charset="0"/>
              </a:rPr>
              <a:t>$env=$</a:t>
            </a:r>
            <a:r>
              <a:rPr lang="en-US" altLang="ja-JP" sz="900" dirty="0" err="1">
                <a:solidFill>
                  <a:srgbClr val="000000"/>
                </a:solidFill>
                <a:latin typeface="Open Sans" panose="020B0606030504020204" pitchFamily="34" charset="0"/>
              </a:rPr>
              <a:t>args</a:t>
            </a:r>
            <a:r>
              <a:rPr lang="en-US" altLang="ja-JP" sz="900" dirty="0">
                <a:solidFill>
                  <a:srgbClr val="000000"/>
                </a:solidFill>
                <a:latin typeface="Open Sans" panose="020B0606030504020204" pitchFamily="34" charset="0"/>
              </a:rPr>
              <a:t>[1]</a:t>
            </a:r>
          </a:p>
          <a:p>
            <a:r>
              <a:rPr lang="en-US" altLang="ja-JP" sz="900" dirty="0">
                <a:solidFill>
                  <a:srgbClr val="000000"/>
                </a:solidFill>
                <a:latin typeface="Open Sans" panose="020B0606030504020204" pitchFamily="34" charset="0"/>
              </a:rPr>
              <a:t>write-host "Do it on $server in the $env environment" </a:t>
            </a: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3. ## Named parameter</a:t>
            </a: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 .\named-parameter.ps1 test</a:t>
            </a:r>
          </a:p>
          <a:p>
            <a:r>
              <a:rPr lang="en-US" altLang="ja-JP" sz="900" dirty="0">
                <a:solidFill>
                  <a:srgbClr val="000000"/>
                </a:solidFill>
                <a:latin typeface="Open Sans" panose="020B0606030504020204" pitchFamily="34" charset="0"/>
              </a:rPr>
              <a:t># .\named-parameter.ps1 -param1 test1</a:t>
            </a:r>
          </a:p>
          <a:p>
            <a:r>
              <a:rPr lang="en-US" altLang="ja-JP" sz="900" dirty="0">
                <a:solidFill>
                  <a:srgbClr val="000000"/>
                </a:solidFill>
                <a:latin typeface="Open Sans" panose="020B0606030504020204" pitchFamily="34" charset="0"/>
              </a:rPr>
              <a:t>param ($param1)</a:t>
            </a:r>
          </a:p>
          <a:p>
            <a:r>
              <a:rPr lang="en-US" altLang="ja-JP" sz="900" dirty="0">
                <a:solidFill>
                  <a:srgbClr val="000000"/>
                </a:solidFill>
                <a:latin typeface="Open Sans" panose="020B0606030504020204" pitchFamily="34" charset="0"/>
              </a:rPr>
              <a:t>write-host $param1 </a:t>
            </a: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 .\named-parameter.ps2 Dell </a:t>
            </a:r>
            <a:r>
              <a:rPr lang="en-US" altLang="ja-JP" sz="900" dirty="0" err="1">
                <a:solidFill>
                  <a:srgbClr val="000000"/>
                </a:solidFill>
                <a:latin typeface="Open Sans" panose="020B0606030504020204" pitchFamily="34" charset="0"/>
              </a:rPr>
              <a:t>vmstation</a:t>
            </a:r>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 .\named-parameter.ps2 -server Dell -env </a:t>
            </a:r>
            <a:r>
              <a:rPr lang="en-US" altLang="ja-JP" sz="900" dirty="0" err="1">
                <a:solidFill>
                  <a:srgbClr val="000000"/>
                </a:solidFill>
                <a:latin typeface="Open Sans" panose="020B0606030504020204" pitchFamily="34" charset="0"/>
              </a:rPr>
              <a:t>vmstation</a:t>
            </a:r>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param ($server, $env)</a:t>
            </a:r>
          </a:p>
          <a:p>
            <a:r>
              <a:rPr lang="en-US" altLang="ja-JP" sz="900" dirty="0">
                <a:solidFill>
                  <a:srgbClr val="000000"/>
                </a:solidFill>
                <a:latin typeface="Open Sans" panose="020B0606030504020204" pitchFamily="34" charset="0"/>
              </a:rPr>
              <a:t>write-host "Do it on $server in the $env environment" </a:t>
            </a: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4. ## CMD</a:t>
            </a:r>
          </a:p>
          <a:p>
            <a:r>
              <a:rPr lang="en-US" altLang="ja-JP" sz="900" dirty="0">
                <a:solidFill>
                  <a:srgbClr val="000000"/>
                </a:solidFill>
                <a:latin typeface="Open Sans" panose="020B0606030504020204" pitchFamily="34" charset="0"/>
                <a:hlinkClick r:id="rId5"/>
              </a:rPr>
              <a:t>https://stackoverflow.com/questions/6204003/kill-a-process-by-looking-up-the-port-being-used-by-it-from-a-bat</a:t>
            </a:r>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hlinkClick r:id="rId6"/>
              </a:rPr>
              <a:t>https://www.tutorialspoint.com/batch_script/batch_script_quick_guide.htm</a:t>
            </a:r>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REM: </a:t>
            </a:r>
            <a:r>
              <a:rPr lang="en-US" altLang="ja-JP" sz="900" dirty="0" err="1">
                <a:solidFill>
                  <a:srgbClr val="000000"/>
                </a:solidFill>
                <a:latin typeface="Open Sans" panose="020B0606030504020204" pitchFamily="34" charset="0"/>
              </a:rPr>
              <a:t>exccute</a:t>
            </a:r>
            <a:r>
              <a:rPr lang="en-US" altLang="ja-JP" sz="900" dirty="0">
                <a:solidFill>
                  <a:srgbClr val="000000"/>
                </a:solidFill>
                <a:latin typeface="Open Sans" panose="020B0606030504020204" pitchFamily="34" charset="0"/>
              </a:rPr>
              <a:t> at </a:t>
            </a:r>
            <a:r>
              <a:rPr lang="en-US" altLang="ja-JP" sz="900" dirty="0" err="1">
                <a:solidFill>
                  <a:srgbClr val="000000"/>
                </a:solidFill>
                <a:latin typeface="Open Sans" panose="020B0606030504020204" pitchFamily="34" charset="0"/>
              </a:rPr>
              <a:t>cmd</a:t>
            </a:r>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REM: C:\Document\Pru\work\tls&gt; FOR /F "tokens=5" %P IN ('netstat -</a:t>
            </a:r>
            <a:r>
              <a:rPr lang="en-US" altLang="ja-JP" sz="900" dirty="0" err="1">
                <a:solidFill>
                  <a:srgbClr val="000000"/>
                </a:solidFill>
                <a:latin typeface="Open Sans" panose="020B0606030504020204" pitchFamily="34" charset="0"/>
              </a:rPr>
              <a:t>ano</a:t>
            </a:r>
            <a:r>
              <a:rPr lang="en-US" altLang="ja-JP" sz="900" dirty="0">
                <a:solidFill>
                  <a:srgbClr val="000000"/>
                </a:solidFill>
                <a:latin typeface="Open Sans" panose="020B0606030504020204" pitchFamily="34" charset="0"/>
              </a:rPr>
              <a:t> ^| </a:t>
            </a:r>
            <a:r>
              <a:rPr lang="en-US" altLang="ja-JP" sz="900" dirty="0" err="1">
                <a:solidFill>
                  <a:srgbClr val="000000"/>
                </a:solidFill>
                <a:latin typeface="Open Sans" panose="020B0606030504020204" pitchFamily="34" charset="0"/>
              </a:rPr>
              <a:t>findstr</a:t>
            </a:r>
            <a:r>
              <a:rPr lang="en-US" altLang="ja-JP" sz="900" dirty="0">
                <a:solidFill>
                  <a:srgbClr val="000000"/>
                </a:solidFill>
                <a:latin typeface="Open Sans" panose="020B0606030504020204" pitchFamily="34" charset="0"/>
              </a:rPr>
              <a:t> 3389') DO (tasklist.exe | </a:t>
            </a:r>
            <a:r>
              <a:rPr lang="en-US" altLang="ja-JP" sz="900" dirty="0" err="1">
                <a:solidFill>
                  <a:srgbClr val="000000"/>
                </a:solidFill>
                <a:latin typeface="Open Sans" panose="020B0606030504020204" pitchFamily="34" charset="0"/>
              </a:rPr>
              <a:t>findstr</a:t>
            </a:r>
            <a:r>
              <a:rPr lang="en-US" altLang="ja-JP" sz="900" dirty="0">
                <a:solidFill>
                  <a:srgbClr val="000000"/>
                </a:solidFill>
                <a:latin typeface="Open Sans" panose="020B0606030504020204" pitchFamily="34" charset="0"/>
              </a:rPr>
              <a:t> %P)</a:t>
            </a: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@echo off</a:t>
            </a:r>
          </a:p>
          <a:p>
            <a:r>
              <a:rPr lang="en-US" altLang="ja-JP" sz="900" dirty="0">
                <a:solidFill>
                  <a:srgbClr val="000000"/>
                </a:solidFill>
                <a:latin typeface="Open Sans" panose="020B0606030504020204" pitchFamily="34" charset="0"/>
              </a:rPr>
              <a:t>rem FOR /F "tokens=5" %%P IN ('netstat -</a:t>
            </a:r>
            <a:r>
              <a:rPr lang="en-US" altLang="ja-JP" sz="900" dirty="0" err="1">
                <a:solidFill>
                  <a:srgbClr val="000000"/>
                </a:solidFill>
                <a:latin typeface="Open Sans" panose="020B0606030504020204" pitchFamily="34" charset="0"/>
              </a:rPr>
              <a:t>ano</a:t>
            </a:r>
            <a:r>
              <a:rPr lang="en-US" altLang="ja-JP" sz="900" dirty="0">
                <a:solidFill>
                  <a:srgbClr val="000000"/>
                </a:solidFill>
                <a:latin typeface="Open Sans" panose="020B0606030504020204" pitchFamily="34" charset="0"/>
              </a:rPr>
              <a:t> ^| </a:t>
            </a:r>
            <a:r>
              <a:rPr lang="en-US" altLang="ja-JP" sz="900" dirty="0" err="1">
                <a:solidFill>
                  <a:srgbClr val="000000"/>
                </a:solidFill>
                <a:latin typeface="Open Sans" panose="020B0606030504020204" pitchFamily="34" charset="0"/>
              </a:rPr>
              <a:t>findstr</a:t>
            </a:r>
            <a:r>
              <a:rPr lang="en-US" altLang="ja-JP" sz="900" dirty="0">
                <a:solidFill>
                  <a:srgbClr val="000000"/>
                </a:solidFill>
                <a:latin typeface="Open Sans" panose="020B0606030504020204" pitchFamily="34" charset="0"/>
              </a:rPr>
              <a:t> 3389') DO @ECHO taskkill.exe /PID %%P</a:t>
            </a:r>
          </a:p>
          <a:p>
            <a:r>
              <a:rPr lang="en-US" altLang="ja-JP" sz="900" dirty="0">
                <a:solidFill>
                  <a:srgbClr val="000000"/>
                </a:solidFill>
                <a:latin typeface="Open Sans" panose="020B0606030504020204" pitchFamily="34" charset="0"/>
              </a:rPr>
              <a:t>FOR /F "tokens=5" %P IN ('netstat -</a:t>
            </a:r>
            <a:r>
              <a:rPr lang="en-US" altLang="ja-JP" sz="900" dirty="0" err="1">
                <a:solidFill>
                  <a:srgbClr val="000000"/>
                </a:solidFill>
                <a:latin typeface="Open Sans" panose="020B0606030504020204" pitchFamily="34" charset="0"/>
              </a:rPr>
              <a:t>ano</a:t>
            </a:r>
            <a:r>
              <a:rPr lang="en-US" altLang="ja-JP" sz="900" dirty="0">
                <a:solidFill>
                  <a:srgbClr val="000000"/>
                </a:solidFill>
                <a:latin typeface="Open Sans" panose="020B0606030504020204" pitchFamily="34" charset="0"/>
              </a:rPr>
              <a:t> ^| </a:t>
            </a:r>
            <a:r>
              <a:rPr lang="en-US" altLang="ja-JP" sz="900" dirty="0" err="1">
                <a:solidFill>
                  <a:srgbClr val="000000"/>
                </a:solidFill>
                <a:latin typeface="Open Sans" panose="020B0606030504020204" pitchFamily="34" charset="0"/>
              </a:rPr>
              <a:t>findstr</a:t>
            </a:r>
            <a:r>
              <a:rPr lang="en-US" altLang="ja-JP" sz="900" dirty="0">
                <a:solidFill>
                  <a:srgbClr val="000000"/>
                </a:solidFill>
                <a:latin typeface="Open Sans" panose="020B0606030504020204" pitchFamily="34" charset="0"/>
              </a:rPr>
              <a:t> 3389') DO (tasklist.exe | </a:t>
            </a:r>
            <a:r>
              <a:rPr lang="en-US" altLang="ja-JP" sz="900" dirty="0" err="1">
                <a:solidFill>
                  <a:srgbClr val="000000"/>
                </a:solidFill>
                <a:latin typeface="Open Sans" panose="020B0606030504020204" pitchFamily="34" charset="0"/>
              </a:rPr>
              <a:t>findstr</a:t>
            </a:r>
            <a:r>
              <a:rPr lang="en-US" altLang="ja-JP" sz="900" dirty="0">
                <a:solidFill>
                  <a:srgbClr val="000000"/>
                </a:solidFill>
                <a:latin typeface="Open Sans" panose="020B0606030504020204" pitchFamily="34" charset="0"/>
              </a:rPr>
              <a:t> %P)</a:t>
            </a:r>
          </a:p>
          <a:p>
            <a:r>
              <a:rPr lang="en-US" altLang="ja-JP" sz="900" dirty="0" err="1">
                <a:solidFill>
                  <a:srgbClr val="000000"/>
                </a:solidFill>
                <a:latin typeface="Open Sans" panose="020B0606030504020204" pitchFamily="34" charset="0"/>
              </a:rPr>
              <a:t>remm</a:t>
            </a:r>
            <a:r>
              <a:rPr lang="en-US" altLang="ja-JP" sz="900" dirty="0">
                <a:solidFill>
                  <a:srgbClr val="000000"/>
                </a:solidFill>
                <a:latin typeface="Open Sans" panose="020B0606030504020204" pitchFamily="34" charset="0"/>
              </a:rPr>
              <a:t> for /f "tokens=5" %a in ('netstat -</a:t>
            </a:r>
            <a:r>
              <a:rPr lang="en-US" altLang="ja-JP" sz="900" dirty="0" err="1">
                <a:solidFill>
                  <a:srgbClr val="000000"/>
                </a:solidFill>
                <a:latin typeface="Open Sans" panose="020B0606030504020204" pitchFamily="34" charset="0"/>
              </a:rPr>
              <a:t>aon</a:t>
            </a:r>
            <a:r>
              <a:rPr lang="en-US" altLang="ja-JP" sz="900" dirty="0">
                <a:solidFill>
                  <a:srgbClr val="000000"/>
                </a:solidFill>
                <a:latin typeface="Open Sans" panose="020B0606030504020204" pitchFamily="34" charset="0"/>
              </a:rPr>
              <a:t> 3389 ^| </a:t>
            </a:r>
            <a:r>
              <a:rPr lang="en-US" altLang="ja-JP" sz="900" dirty="0" err="1">
                <a:solidFill>
                  <a:srgbClr val="000000"/>
                </a:solidFill>
                <a:latin typeface="Open Sans" panose="020B0606030504020204" pitchFamily="34" charset="0"/>
              </a:rPr>
              <a:t>findstr</a:t>
            </a:r>
            <a:r>
              <a:rPr lang="en-US" altLang="ja-JP" sz="900" dirty="0">
                <a:solidFill>
                  <a:srgbClr val="000000"/>
                </a:solidFill>
                <a:latin typeface="Open Sans" panose="020B0606030504020204" pitchFamily="34" charset="0"/>
              </a:rPr>
              <a:t> $port') do @echo %~</a:t>
            </a:r>
            <a:r>
              <a:rPr lang="en-US" altLang="ja-JP" sz="900" dirty="0" err="1">
                <a:solidFill>
                  <a:srgbClr val="000000"/>
                </a:solidFill>
                <a:latin typeface="Open Sans" panose="020B0606030504020204" pitchFamily="34" charset="0"/>
              </a:rPr>
              <a:t>nxa</a:t>
            </a:r>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REM: </a:t>
            </a:r>
            <a:r>
              <a:rPr lang="en-US" altLang="ja-JP" sz="900" dirty="0" err="1">
                <a:solidFill>
                  <a:srgbClr val="000000"/>
                </a:solidFill>
                <a:latin typeface="Open Sans" panose="020B0606030504020204" pitchFamily="34" charset="0"/>
              </a:rPr>
              <a:t>exccute</a:t>
            </a:r>
            <a:r>
              <a:rPr lang="en-US" altLang="ja-JP" sz="900" dirty="0">
                <a:solidFill>
                  <a:srgbClr val="000000"/>
                </a:solidFill>
                <a:latin typeface="Open Sans" panose="020B0606030504020204" pitchFamily="34" charset="0"/>
              </a:rPr>
              <a:t> at </a:t>
            </a:r>
            <a:r>
              <a:rPr lang="en-US" altLang="ja-JP" sz="900" dirty="0" err="1">
                <a:solidFill>
                  <a:srgbClr val="000000"/>
                </a:solidFill>
                <a:latin typeface="Open Sans" panose="020B0606030504020204" pitchFamily="34" charset="0"/>
              </a:rPr>
              <a:t>cmd</a:t>
            </a:r>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REM: pid-para.bat 3389</a:t>
            </a:r>
          </a:p>
          <a:p>
            <a:r>
              <a:rPr lang="en-US" altLang="ja-JP" sz="900" dirty="0">
                <a:solidFill>
                  <a:srgbClr val="000000"/>
                </a:solidFill>
                <a:latin typeface="Open Sans" panose="020B0606030504020204" pitchFamily="34" charset="0"/>
              </a:rPr>
              <a:t>@echo off  (set PORT=%tidal1)</a:t>
            </a:r>
          </a:p>
          <a:p>
            <a:r>
              <a:rPr lang="en-US" altLang="ja-JP" sz="900" dirty="0">
                <a:solidFill>
                  <a:srgbClr val="000000"/>
                </a:solidFill>
                <a:latin typeface="Open Sans" panose="020B0606030504020204" pitchFamily="34" charset="0"/>
              </a:rPr>
              <a:t>SET PORT=%~1</a:t>
            </a:r>
          </a:p>
          <a:p>
            <a:r>
              <a:rPr lang="en-US" altLang="ja-JP" sz="900" dirty="0">
                <a:solidFill>
                  <a:srgbClr val="000000"/>
                </a:solidFill>
                <a:latin typeface="Open Sans" panose="020B0606030504020204" pitchFamily="34" charset="0"/>
              </a:rPr>
              <a:t>echo %PORT%</a:t>
            </a:r>
          </a:p>
          <a:p>
            <a:r>
              <a:rPr lang="en-US" altLang="ja-JP" sz="900" dirty="0">
                <a:solidFill>
                  <a:srgbClr val="000000"/>
                </a:solidFill>
                <a:latin typeface="Open Sans" panose="020B0606030504020204" pitchFamily="34" charset="0"/>
              </a:rPr>
              <a:t>FOR /F "tokens=5" %%P IN ('netstat -</a:t>
            </a:r>
            <a:r>
              <a:rPr lang="en-US" altLang="ja-JP" sz="900" dirty="0" err="1">
                <a:solidFill>
                  <a:srgbClr val="000000"/>
                </a:solidFill>
                <a:latin typeface="Open Sans" panose="020B0606030504020204" pitchFamily="34" charset="0"/>
              </a:rPr>
              <a:t>ano</a:t>
            </a:r>
            <a:r>
              <a:rPr lang="en-US" altLang="ja-JP" sz="900" dirty="0">
                <a:solidFill>
                  <a:srgbClr val="000000"/>
                </a:solidFill>
                <a:latin typeface="Open Sans" panose="020B0606030504020204" pitchFamily="34" charset="0"/>
              </a:rPr>
              <a:t> ^| </a:t>
            </a:r>
            <a:r>
              <a:rPr lang="en-US" altLang="ja-JP" sz="900" dirty="0" err="1">
                <a:solidFill>
                  <a:srgbClr val="000000"/>
                </a:solidFill>
                <a:latin typeface="Open Sans" panose="020B0606030504020204" pitchFamily="34" charset="0"/>
              </a:rPr>
              <a:t>findstr</a:t>
            </a:r>
            <a:r>
              <a:rPr lang="en-US" altLang="ja-JP" sz="900" dirty="0">
                <a:solidFill>
                  <a:srgbClr val="000000"/>
                </a:solidFill>
                <a:latin typeface="Open Sans" panose="020B0606030504020204" pitchFamily="34" charset="0"/>
              </a:rPr>
              <a:t> %PORT%') DO (tasklist.exe | </a:t>
            </a:r>
            <a:r>
              <a:rPr lang="en-US" altLang="ja-JP" sz="900" dirty="0" err="1">
                <a:solidFill>
                  <a:srgbClr val="000000"/>
                </a:solidFill>
                <a:latin typeface="Open Sans" panose="020B0606030504020204" pitchFamily="34" charset="0"/>
              </a:rPr>
              <a:t>findstr</a:t>
            </a:r>
            <a:r>
              <a:rPr lang="en-US" altLang="ja-JP" sz="900" dirty="0">
                <a:solidFill>
                  <a:srgbClr val="000000"/>
                </a:solidFill>
                <a:latin typeface="Open Sans" panose="020B0606030504020204" pitchFamily="34" charset="0"/>
              </a:rPr>
              <a:t> %%P)</a:t>
            </a:r>
          </a:p>
          <a:p>
            <a:r>
              <a:rPr lang="en-US" altLang="ja-JP" sz="900" dirty="0">
                <a:solidFill>
                  <a:srgbClr val="000000"/>
                </a:solidFill>
                <a:latin typeface="Open Sans" panose="020B0606030504020204" pitchFamily="34" charset="0"/>
              </a:rPr>
              <a:t>REM FOR /F "tokens=5" %%P IN ('netstat -</a:t>
            </a:r>
            <a:r>
              <a:rPr lang="en-US" altLang="ja-JP" sz="900" dirty="0" err="1">
                <a:solidFill>
                  <a:srgbClr val="000000"/>
                </a:solidFill>
                <a:latin typeface="Open Sans" panose="020B0606030504020204" pitchFamily="34" charset="0"/>
              </a:rPr>
              <a:t>ano</a:t>
            </a:r>
            <a:r>
              <a:rPr lang="en-US" altLang="ja-JP" sz="900" dirty="0">
                <a:solidFill>
                  <a:srgbClr val="000000"/>
                </a:solidFill>
                <a:latin typeface="Open Sans" panose="020B0606030504020204" pitchFamily="34" charset="0"/>
              </a:rPr>
              <a:t> ^| </a:t>
            </a:r>
            <a:r>
              <a:rPr lang="en-US" altLang="ja-JP" sz="900" dirty="0" err="1">
                <a:solidFill>
                  <a:srgbClr val="000000"/>
                </a:solidFill>
                <a:latin typeface="Open Sans" panose="020B0606030504020204" pitchFamily="34" charset="0"/>
              </a:rPr>
              <a:t>findstr</a:t>
            </a:r>
            <a:r>
              <a:rPr lang="en-US" altLang="ja-JP" sz="900" dirty="0">
                <a:solidFill>
                  <a:srgbClr val="000000"/>
                </a:solidFill>
                <a:latin typeface="Open Sans" panose="020B0606030504020204" pitchFamily="34" charset="0"/>
              </a:rPr>
              <a:t> %PORT%') DO @echo %%P</a:t>
            </a:r>
          </a:p>
          <a:p>
            <a:r>
              <a:rPr lang="en-US" altLang="ja-JP" sz="900" dirty="0">
                <a:solidFill>
                  <a:srgbClr val="000000"/>
                </a:solidFill>
                <a:latin typeface="Open Sans" panose="020B0606030504020204" pitchFamily="34" charset="0"/>
              </a:rPr>
              <a:t>REM for /f "tokens=5" %a in ('netstat -</a:t>
            </a:r>
            <a:r>
              <a:rPr lang="en-US" altLang="ja-JP" sz="900" dirty="0" err="1">
                <a:solidFill>
                  <a:srgbClr val="000000"/>
                </a:solidFill>
                <a:latin typeface="Open Sans" panose="020B0606030504020204" pitchFamily="34" charset="0"/>
              </a:rPr>
              <a:t>aon</a:t>
            </a:r>
            <a:r>
              <a:rPr lang="en-US" altLang="ja-JP" sz="900" dirty="0">
                <a:solidFill>
                  <a:srgbClr val="000000"/>
                </a:solidFill>
                <a:latin typeface="Open Sans" panose="020B0606030504020204" pitchFamily="34" charset="0"/>
              </a:rPr>
              <a:t> 3389 ^| </a:t>
            </a:r>
            <a:r>
              <a:rPr lang="en-US" altLang="ja-JP" sz="900" dirty="0" err="1">
                <a:solidFill>
                  <a:srgbClr val="000000"/>
                </a:solidFill>
                <a:latin typeface="Open Sans" panose="020B0606030504020204" pitchFamily="34" charset="0"/>
              </a:rPr>
              <a:t>findstr</a:t>
            </a:r>
            <a:r>
              <a:rPr lang="en-US" altLang="ja-JP" sz="900" dirty="0">
                <a:solidFill>
                  <a:srgbClr val="000000"/>
                </a:solidFill>
                <a:latin typeface="Open Sans" panose="020B0606030504020204" pitchFamily="34" charset="0"/>
              </a:rPr>
              <a:t> $port') do @echo %~</a:t>
            </a:r>
            <a:r>
              <a:rPr lang="en-US" altLang="ja-JP" sz="900" dirty="0" err="1">
                <a:solidFill>
                  <a:srgbClr val="000000"/>
                </a:solidFill>
                <a:latin typeface="Open Sans" panose="020B0606030504020204" pitchFamily="34" charset="0"/>
              </a:rPr>
              <a:t>nxa</a:t>
            </a:r>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p:txBody>
      </p:sp>
    </p:spTree>
    <p:extLst>
      <p:ext uri="{BB962C8B-B14F-4D97-AF65-F5344CB8AC3E}">
        <p14:creationId xmlns:p14="http://schemas.microsoft.com/office/powerpoint/2010/main" val="2513691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9AD57C0-5DE5-9B49-ABC1-C96EEC955E59}"/>
              </a:ext>
            </a:extLst>
          </p:cNvPr>
          <p:cNvSpPr/>
          <p:nvPr/>
        </p:nvSpPr>
        <p:spPr>
          <a:xfrm>
            <a:off x="936394" y="188640"/>
            <a:ext cx="9766530" cy="461665"/>
          </a:xfrm>
          <a:prstGeom prst="rect">
            <a:avLst/>
          </a:prstGeom>
        </p:spPr>
        <p:txBody>
          <a:bodyPr wrap="square">
            <a:spAutoFit/>
          </a:bodyPr>
          <a:lstStyle/>
          <a:p>
            <a:r>
              <a:rPr lang="en-US" altLang="ja-JP" sz="2400" b="0" i="0" dirty="0">
                <a:solidFill>
                  <a:srgbClr val="000000"/>
                </a:solidFill>
                <a:effectLst/>
                <a:latin typeface="Open Sans" panose="020B0606030504020204" pitchFamily="34" charset="0"/>
              </a:rPr>
              <a:t>Ansible Tower – </a:t>
            </a:r>
            <a:r>
              <a:rPr lang="en-US" altLang="ja-JP" sz="2400" b="0" i="0" dirty="0" err="1">
                <a:solidFill>
                  <a:srgbClr val="000000"/>
                </a:solidFill>
                <a:effectLst/>
                <a:latin typeface="Open Sans" panose="020B0606030504020204" pitchFamily="34" charset="0"/>
              </a:rPr>
              <a:t>Winrm</a:t>
            </a:r>
            <a:endParaRPr lang="zh-TW" altLang="en-US" dirty="0"/>
          </a:p>
        </p:txBody>
      </p:sp>
      <p:sp>
        <p:nvSpPr>
          <p:cNvPr id="3" name="正方形/長方形 2"/>
          <p:cNvSpPr/>
          <p:nvPr/>
        </p:nvSpPr>
        <p:spPr>
          <a:xfrm>
            <a:off x="477788" y="612845"/>
            <a:ext cx="11305256" cy="5840491"/>
          </a:xfrm>
          <a:prstGeom prst="rect">
            <a:avLst/>
          </a:prstGeom>
        </p:spPr>
        <p:txBody>
          <a:bodyPr wrap="square" numCol="2">
            <a:noAutofit/>
          </a:bodyPr>
          <a:lstStyle/>
          <a:p>
            <a:r>
              <a:rPr lang="en-US" altLang="ja-JP" sz="900" dirty="0">
                <a:latin typeface="+mn-lt"/>
              </a:rPr>
              <a:t># Ansible Tower</a:t>
            </a:r>
            <a:endParaRPr lang="ja-JP" altLang="en-US" sz="900" dirty="0">
              <a:latin typeface="+mn-lt"/>
            </a:endParaRPr>
          </a:p>
          <a:p>
            <a:endParaRPr lang="en-US" altLang="ja-JP" sz="900" b="0" i="0" dirty="0">
              <a:solidFill>
                <a:srgbClr val="000000"/>
              </a:solidFill>
              <a:effectLst/>
              <a:latin typeface="Open Sans" panose="020B0606030504020204" pitchFamily="34" charset="0"/>
            </a:endParaRPr>
          </a:p>
          <a:p>
            <a:pPr marL="228600" indent="-228600">
              <a:buAutoNum type="arabicPeriod"/>
            </a:pPr>
            <a:r>
              <a:rPr lang="en-US" altLang="ja-JP" sz="900" b="0" i="0" dirty="0">
                <a:solidFill>
                  <a:srgbClr val="000000"/>
                </a:solidFill>
                <a:effectLst/>
                <a:latin typeface="Open Sans" panose="020B0606030504020204" pitchFamily="34" charset="0"/>
              </a:rPr>
              <a:t>##SCM</a:t>
            </a:r>
          </a:p>
          <a:p>
            <a:endParaRPr lang="en-US" altLang="ja-JP" sz="900" dirty="0">
              <a:solidFill>
                <a:srgbClr val="000000"/>
              </a:solidFill>
              <a:latin typeface="Open Sans" panose="020B0606030504020204" pitchFamily="34" charset="0"/>
            </a:endParaRPr>
          </a:p>
          <a:p>
            <a:r>
              <a:rPr lang="en-US" altLang="ja-JP" sz="1000" dirty="0">
                <a:solidFill>
                  <a:srgbClr val="000000"/>
                </a:solidFill>
                <a:latin typeface="Open Sans" panose="020B0606030504020204" pitchFamily="34" charset="0"/>
              </a:rPr>
              <a:t>Source Control Credential Type</a:t>
            </a:r>
          </a:p>
          <a:p>
            <a:endParaRPr lang="en-US" altLang="ja-JP" sz="1000" dirty="0">
              <a:solidFill>
                <a:srgbClr val="000000"/>
              </a:solidFill>
              <a:latin typeface="Open Sans" panose="020B0606030504020204" pitchFamily="34" charset="0"/>
            </a:endParaRPr>
          </a:p>
          <a:p>
            <a:r>
              <a:rPr lang="en-US" altLang="ja-JP" sz="1000" dirty="0">
                <a:solidFill>
                  <a:srgbClr val="000000"/>
                </a:solidFill>
                <a:latin typeface="Open Sans" panose="020B0606030504020204" pitchFamily="34" charset="0"/>
              </a:rPr>
              <a:t>2. ##Credential key:</a:t>
            </a:r>
          </a:p>
          <a:p>
            <a:r>
              <a:rPr lang="en-US" altLang="ja-JP" sz="1000" dirty="0">
                <a:solidFill>
                  <a:srgbClr val="000000"/>
                </a:solidFill>
                <a:latin typeface="Open Sans" panose="020B0606030504020204" pitchFamily="34" charset="0"/>
              </a:rPr>
              <a:t>Copy the target host’s </a:t>
            </a:r>
            <a:r>
              <a:rPr lang="en-US" altLang="ja-JP" sz="1000" dirty="0" err="1">
                <a:solidFill>
                  <a:srgbClr val="000000"/>
                </a:solidFill>
                <a:latin typeface="Open Sans" panose="020B0606030504020204" pitchFamily="34" charset="0"/>
              </a:rPr>
              <a:t>ssh</a:t>
            </a:r>
            <a:r>
              <a:rPr lang="en-US" altLang="ja-JP" sz="1000" dirty="0">
                <a:solidFill>
                  <a:srgbClr val="000000"/>
                </a:solidFill>
                <a:latin typeface="Open Sans" panose="020B0606030504020204" pitchFamily="34" charset="0"/>
              </a:rPr>
              <a:t> private key to Ansible Tower GUI.</a:t>
            </a:r>
          </a:p>
          <a:p>
            <a:endParaRPr lang="en-US" altLang="ja-JP" sz="1000" dirty="0">
              <a:solidFill>
                <a:srgbClr val="000000"/>
              </a:solidFill>
              <a:latin typeface="Open Sans" panose="020B0606030504020204" pitchFamily="34" charset="0"/>
            </a:endParaRPr>
          </a:p>
          <a:p>
            <a:r>
              <a:rPr lang="en-US" altLang="ja-JP" sz="1000" dirty="0">
                <a:solidFill>
                  <a:srgbClr val="000000"/>
                </a:solidFill>
                <a:latin typeface="Open Sans" panose="020B0606030504020204" pitchFamily="34" charset="0"/>
              </a:rPr>
              <a:t>3. ##Local playbook</a:t>
            </a:r>
          </a:p>
          <a:p>
            <a:r>
              <a:rPr lang="en-US" altLang="ja-JP" sz="1000" dirty="0">
                <a:solidFill>
                  <a:srgbClr val="000000"/>
                </a:solidFill>
                <a:latin typeface="Open Sans" panose="020B0606030504020204" pitchFamily="34" charset="0"/>
              </a:rPr>
              <a:t>Copy the </a:t>
            </a:r>
            <a:r>
              <a:rPr lang="en-US" altLang="ja-JP" sz="1000" dirty="0" err="1">
                <a:solidFill>
                  <a:srgbClr val="000000"/>
                </a:solidFill>
                <a:latin typeface="Open Sans" panose="020B0606030504020204" pitchFamily="34" charset="0"/>
              </a:rPr>
              <a:t>playbook.yml</a:t>
            </a:r>
            <a:r>
              <a:rPr lang="en-US" altLang="ja-JP" sz="1000" dirty="0">
                <a:solidFill>
                  <a:srgbClr val="000000"/>
                </a:solidFill>
                <a:latin typeface="Open Sans" panose="020B0606030504020204" pitchFamily="34" charset="0"/>
              </a:rPr>
              <a:t> to </a:t>
            </a:r>
            <a:r>
              <a:rPr lang="en-US" altLang="ja-JP" sz="1000" dirty="0" err="1">
                <a:solidFill>
                  <a:srgbClr val="000000"/>
                </a:solidFill>
                <a:latin typeface="Open Sans" panose="020B0606030504020204" pitchFamily="34" charset="0"/>
              </a:rPr>
              <a:t>AnsibleTower</a:t>
            </a:r>
            <a:r>
              <a:rPr lang="en-US" altLang="ja-JP" sz="1000" dirty="0">
                <a:solidFill>
                  <a:srgbClr val="000000"/>
                </a:solidFill>
                <a:latin typeface="Open Sans" panose="020B0606030504020204" pitchFamily="34" charset="0"/>
              </a:rPr>
              <a:t> host:</a:t>
            </a:r>
          </a:p>
          <a:p>
            <a:r>
              <a:rPr lang="en-US" altLang="ja-JP" sz="1000" dirty="0">
                <a:solidFill>
                  <a:srgbClr val="000000"/>
                </a:solidFill>
                <a:latin typeface="Open Sans" panose="020B0606030504020204" pitchFamily="34" charset="0"/>
              </a:rPr>
              <a:t>/var/lib/</a:t>
            </a:r>
            <a:r>
              <a:rPr lang="en-US" altLang="ja-JP" sz="1000" dirty="0" err="1">
                <a:solidFill>
                  <a:srgbClr val="000000"/>
                </a:solidFill>
                <a:latin typeface="Open Sans" panose="020B0606030504020204" pitchFamily="34" charset="0"/>
              </a:rPr>
              <a:t>awx</a:t>
            </a:r>
            <a:r>
              <a:rPr lang="en-US" altLang="ja-JP" sz="1000" dirty="0">
                <a:solidFill>
                  <a:srgbClr val="000000"/>
                </a:solidFill>
                <a:latin typeface="Open Sans" panose="020B0606030504020204" pitchFamily="34" charset="0"/>
              </a:rPr>
              <a:t>/projects/PROJECTNAME/</a:t>
            </a:r>
            <a:r>
              <a:rPr lang="en-US" altLang="ja-JP" sz="1000" dirty="0" err="1">
                <a:solidFill>
                  <a:srgbClr val="000000"/>
                </a:solidFill>
                <a:latin typeface="Open Sans" panose="020B0606030504020204" pitchFamily="34" charset="0"/>
              </a:rPr>
              <a:t>netstat.yml</a:t>
            </a:r>
            <a:endParaRPr lang="en-US" altLang="ja-JP" sz="10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r>
              <a:rPr lang="en-US" altLang="ja-JP" sz="1000" dirty="0">
                <a:solidFill>
                  <a:srgbClr val="000000"/>
                </a:solidFill>
                <a:latin typeface="Open Sans" panose="020B0606030504020204" pitchFamily="34" charset="0"/>
              </a:rPr>
              <a:t>4. ##Windows domain user</a:t>
            </a:r>
          </a:p>
          <a:p>
            <a:endParaRPr lang="en-US" altLang="ja-JP" sz="1000" dirty="0">
              <a:solidFill>
                <a:srgbClr val="000000"/>
              </a:solidFill>
              <a:latin typeface="Open Sans" panose="020B0606030504020204" pitchFamily="34" charset="0"/>
            </a:endParaRPr>
          </a:p>
          <a:p>
            <a:r>
              <a:rPr lang="en-US" altLang="ja-JP" sz="1000" dirty="0">
                <a:solidFill>
                  <a:srgbClr val="000000"/>
                </a:solidFill>
                <a:latin typeface="Open Sans" panose="020B0606030504020204" pitchFamily="34" charset="0"/>
                <a:hlinkClick r:id="rId2"/>
              </a:rPr>
              <a:t>https://blog.geralexgr.com/ansible/authenticate-windows-servers-with-ansible-domain-user-kerberos-configuration</a:t>
            </a:r>
            <a:endParaRPr lang="en-US" altLang="ja-JP" sz="10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r>
              <a:rPr lang="en-US" altLang="ja-JP" sz="1000" dirty="0" err="1">
                <a:solidFill>
                  <a:srgbClr val="000000"/>
                </a:solidFill>
                <a:latin typeface="Open Sans" panose="020B0606030504020204" pitchFamily="34" charset="0"/>
              </a:rPr>
              <a:t>ansible_user</a:t>
            </a:r>
            <a:r>
              <a:rPr lang="en-US" altLang="ja-JP" sz="1000" dirty="0">
                <a:solidFill>
                  <a:srgbClr val="000000"/>
                </a:solidFill>
                <a:latin typeface="Open Sans" panose="020B0606030504020204" pitchFamily="34" charset="0"/>
              </a:rPr>
              <a:t> = admin@DOMAIN.COM (capital letters)</a:t>
            </a:r>
          </a:p>
          <a:p>
            <a:r>
              <a:rPr lang="en-US" altLang="ja-JP" sz="1000" dirty="0" err="1">
                <a:solidFill>
                  <a:srgbClr val="000000"/>
                </a:solidFill>
                <a:latin typeface="Open Sans" panose="020B0606030504020204" pitchFamily="34" charset="0"/>
              </a:rPr>
              <a:t>ansible_connection</a:t>
            </a:r>
            <a:r>
              <a:rPr lang="en-US" altLang="ja-JP" sz="1000" dirty="0">
                <a:solidFill>
                  <a:srgbClr val="000000"/>
                </a:solidFill>
                <a:latin typeface="Open Sans" panose="020B0606030504020204" pitchFamily="34" charset="0"/>
              </a:rPr>
              <a:t> = </a:t>
            </a:r>
            <a:r>
              <a:rPr lang="en-US" altLang="ja-JP" sz="1000" dirty="0" err="1">
                <a:solidFill>
                  <a:srgbClr val="000000"/>
                </a:solidFill>
                <a:latin typeface="Open Sans" panose="020B0606030504020204" pitchFamily="34" charset="0"/>
              </a:rPr>
              <a:t>winrm</a:t>
            </a:r>
            <a:endParaRPr lang="en-US" altLang="ja-JP" sz="1000" dirty="0">
              <a:solidFill>
                <a:srgbClr val="000000"/>
              </a:solidFill>
              <a:latin typeface="Open Sans" panose="020B0606030504020204" pitchFamily="34" charset="0"/>
            </a:endParaRPr>
          </a:p>
          <a:p>
            <a:r>
              <a:rPr lang="en-US" altLang="ja-JP" sz="1000" dirty="0" err="1">
                <a:solidFill>
                  <a:srgbClr val="000000"/>
                </a:solidFill>
                <a:latin typeface="Open Sans" panose="020B0606030504020204" pitchFamily="34" charset="0"/>
              </a:rPr>
              <a:t>ansible_winrm_server_cert_validation</a:t>
            </a:r>
            <a:r>
              <a:rPr lang="en-US" altLang="ja-JP" sz="1000" dirty="0">
                <a:solidFill>
                  <a:srgbClr val="000000"/>
                </a:solidFill>
                <a:latin typeface="Open Sans" panose="020B0606030504020204" pitchFamily="34" charset="0"/>
              </a:rPr>
              <a:t> = ignore</a:t>
            </a:r>
          </a:p>
          <a:p>
            <a:r>
              <a:rPr lang="en-US" altLang="ja-JP" sz="1000" dirty="0" err="1">
                <a:solidFill>
                  <a:srgbClr val="000000"/>
                </a:solidFill>
                <a:latin typeface="Open Sans" panose="020B0606030504020204" pitchFamily="34" charset="0"/>
              </a:rPr>
              <a:t>ansible_password</a:t>
            </a:r>
            <a:r>
              <a:rPr lang="en-US" altLang="ja-JP" sz="1000" dirty="0">
                <a:solidFill>
                  <a:srgbClr val="000000"/>
                </a:solidFill>
                <a:latin typeface="Open Sans" panose="020B0606030504020204" pitchFamily="34" charset="0"/>
              </a:rPr>
              <a:t> = </a:t>
            </a:r>
          </a:p>
          <a:p>
            <a:r>
              <a:rPr lang="en-US" altLang="ja-JP" sz="1000" dirty="0" err="1">
                <a:solidFill>
                  <a:srgbClr val="000000"/>
                </a:solidFill>
                <a:latin typeface="Open Sans" panose="020B0606030504020204" pitchFamily="34" charset="0"/>
              </a:rPr>
              <a:t>ansible_become_user</a:t>
            </a:r>
            <a:r>
              <a:rPr lang="en-US" altLang="ja-JP" sz="1000" dirty="0">
                <a:solidFill>
                  <a:srgbClr val="000000"/>
                </a:solidFill>
                <a:latin typeface="Open Sans" panose="020B0606030504020204" pitchFamily="34" charset="0"/>
              </a:rPr>
              <a:t>= admin@DOMAIN.COM</a:t>
            </a:r>
          </a:p>
          <a:p>
            <a:r>
              <a:rPr lang="en-US" altLang="ja-JP" sz="1000" dirty="0" err="1">
                <a:solidFill>
                  <a:srgbClr val="000000"/>
                </a:solidFill>
                <a:latin typeface="Open Sans" panose="020B0606030504020204" pitchFamily="34" charset="0"/>
              </a:rPr>
              <a:t>ansible_become_method</a:t>
            </a:r>
            <a:r>
              <a:rPr lang="en-US" altLang="ja-JP" sz="1000" dirty="0">
                <a:solidFill>
                  <a:srgbClr val="000000"/>
                </a:solidFill>
                <a:latin typeface="Open Sans" panose="020B0606030504020204" pitchFamily="34" charset="0"/>
              </a:rPr>
              <a:t>= </a:t>
            </a:r>
            <a:r>
              <a:rPr lang="en-US" altLang="ja-JP" sz="1000" dirty="0" err="1">
                <a:solidFill>
                  <a:srgbClr val="000000"/>
                </a:solidFill>
                <a:latin typeface="Open Sans" panose="020B0606030504020204" pitchFamily="34" charset="0"/>
              </a:rPr>
              <a:t>runas</a:t>
            </a:r>
            <a:endParaRPr lang="en-US" altLang="ja-JP" sz="1000" dirty="0">
              <a:solidFill>
                <a:srgbClr val="000000"/>
              </a:solidFill>
              <a:latin typeface="Open Sans" panose="020B0606030504020204" pitchFamily="34" charset="0"/>
            </a:endParaRPr>
          </a:p>
          <a:p>
            <a:r>
              <a:rPr lang="en-US" altLang="ja-JP" sz="1000" dirty="0" err="1">
                <a:solidFill>
                  <a:srgbClr val="000000"/>
                </a:solidFill>
                <a:latin typeface="Open Sans" panose="020B0606030504020204" pitchFamily="34" charset="0"/>
              </a:rPr>
              <a:t>ansible_winrm_transport</a:t>
            </a:r>
            <a:r>
              <a:rPr lang="en-US" altLang="ja-JP" sz="1000" dirty="0">
                <a:solidFill>
                  <a:srgbClr val="000000"/>
                </a:solidFill>
                <a:latin typeface="Open Sans" panose="020B0606030504020204" pitchFamily="34" charset="0"/>
              </a:rPr>
              <a:t> = </a:t>
            </a:r>
            <a:r>
              <a:rPr lang="en-US" altLang="ja-JP" sz="1000" dirty="0" err="1">
                <a:solidFill>
                  <a:srgbClr val="000000"/>
                </a:solidFill>
                <a:latin typeface="Open Sans" panose="020B0606030504020204" pitchFamily="34" charset="0"/>
              </a:rPr>
              <a:t>kerberos</a:t>
            </a:r>
            <a:endParaRPr lang="en-US" altLang="ja-JP" sz="10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r>
              <a:rPr lang="en-US" altLang="ja-JP" sz="1000" dirty="0">
                <a:solidFill>
                  <a:srgbClr val="000000"/>
                </a:solidFill>
                <a:latin typeface="Open Sans" panose="020B0606030504020204" pitchFamily="34" charset="0"/>
              </a:rPr>
              <a:t>vi /etc/krb5.conf</a:t>
            </a:r>
          </a:p>
          <a:p>
            <a:endParaRPr lang="en-US" altLang="ja-JP" sz="1000" dirty="0">
              <a:solidFill>
                <a:srgbClr val="000000"/>
              </a:solidFill>
              <a:latin typeface="Open Sans" panose="020B0606030504020204" pitchFamily="34" charset="0"/>
            </a:endParaRPr>
          </a:p>
          <a:p>
            <a:r>
              <a:rPr lang="en-US" altLang="ja-JP" sz="1000" dirty="0">
                <a:solidFill>
                  <a:srgbClr val="000000"/>
                </a:solidFill>
                <a:latin typeface="Open Sans" panose="020B0606030504020204" pitchFamily="34" charset="0"/>
              </a:rPr>
              <a:t>[logging]</a:t>
            </a:r>
          </a:p>
          <a:p>
            <a:r>
              <a:rPr lang="en-US" altLang="ja-JP" sz="1000" dirty="0">
                <a:solidFill>
                  <a:srgbClr val="000000"/>
                </a:solidFill>
                <a:latin typeface="Open Sans" panose="020B0606030504020204" pitchFamily="34" charset="0"/>
              </a:rPr>
              <a:t>                 // nothing to edit here</a:t>
            </a:r>
          </a:p>
          <a:p>
            <a:r>
              <a:rPr lang="en-US" altLang="ja-JP" sz="1000" dirty="0">
                <a:solidFill>
                  <a:srgbClr val="000000"/>
                </a:solidFill>
                <a:latin typeface="Open Sans" panose="020B0606030504020204" pitchFamily="34" charset="0"/>
              </a:rPr>
              <a:t> [</a:t>
            </a:r>
            <a:r>
              <a:rPr lang="en-US" altLang="ja-JP" sz="1000" dirty="0" err="1">
                <a:solidFill>
                  <a:srgbClr val="000000"/>
                </a:solidFill>
                <a:latin typeface="Open Sans" panose="020B0606030504020204" pitchFamily="34" charset="0"/>
              </a:rPr>
              <a:t>libdefaults</a:t>
            </a:r>
            <a:r>
              <a:rPr lang="en-US" altLang="ja-JP" sz="1000" dirty="0">
                <a:solidFill>
                  <a:srgbClr val="000000"/>
                </a:solidFill>
                <a:latin typeface="Open Sans" panose="020B0606030504020204" pitchFamily="34" charset="0"/>
              </a:rPr>
              <a:t>]</a:t>
            </a:r>
          </a:p>
          <a:p>
            <a:r>
              <a:rPr lang="en-US" altLang="ja-JP" sz="1000" dirty="0">
                <a:solidFill>
                  <a:srgbClr val="000000"/>
                </a:solidFill>
                <a:latin typeface="Open Sans" panose="020B0606030504020204" pitchFamily="34" charset="0"/>
              </a:rPr>
              <a:t>     </a:t>
            </a:r>
            <a:r>
              <a:rPr lang="en-US" altLang="ja-JP" sz="1000" dirty="0" err="1">
                <a:solidFill>
                  <a:srgbClr val="000000"/>
                </a:solidFill>
                <a:latin typeface="Open Sans" panose="020B0606030504020204" pitchFamily="34" charset="0"/>
              </a:rPr>
              <a:t>default_realm</a:t>
            </a:r>
            <a:r>
              <a:rPr lang="en-US" altLang="ja-JP" sz="1000" dirty="0">
                <a:solidFill>
                  <a:srgbClr val="000000"/>
                </a:solidFill>
                <a:latin typeface="Open Sans" panose="020B0606030504020204" pitchFamily="34" charset="0"/>
              </a:rPr>
              <a:t> = DOMAIN.COM (capital letters)</a:t>
            </a:r>
          </a:p>
          <a:p>
            <a:r>
              <a:rPr lang="en-US" altLang="ja-JP" sz="1000" dirty="0">
                <a:solidFill>
                  <a:srgbClr val="000000"/>
                </a:solidFill>
                <a:latin typeface="Open Sans" panose="020B0606030504020204" pitchFamily="34" charset="0"/>
              </a:rPr>
              <a:t> [realms]</a:t>
            </a:r>
          </a:p>
          <a:p>
            <a:r>
              <a:rPr lang="en-US" altLang="ja-JP" sz="1000" dirty="0">
                <a:solidFill>
                  <a:srgbClr val="000000"/>
                </a:solidFill>
                <a:latin typeface="Open Sans" panose="020B0606030504020204" pitchFamily="34" charset="0"/>
              </a:rPr>
              <a:t>  DOMAIN.COM (capital letters) = {</a:t>
            </a:r>
          </a:p>
          <a:p>
            <a:r>
              <a:rPr lang="en-US" altLang="ja-JP" sz="1000" dirty="0">
                <a:solidFill>
                  <a:srgbClr val="000000"/>
                </a:solidFill>
                <a:latin typeface="Open Sans" panose="020B0606030504020204" pitchFamily="34" charset="0"/>
              </a:rPr>
              <a:t>      </a:t>
            </a:r>
            <a:r>
              <a:rPr lang="en-US" altLang="ja-JP" sz="1000" dirty="0" err="1">
                <a:solidFill>
                  <a:srgbClr val="000000"/>
                </a:solidFill>
                <a:latin typeface="Open Sans" panose="020B0606030504020204" pitchFamily="34" charset="0"/>
              </a:rPr>
              <a:t>kdc</a:t>
            </a:r>
            <a:r>
              <a:rPr lang="en-US" altLang="ja-JP" sz="1000" dirty="0">
                <a:solidFill>
                  <a:srgbClr val="000000"/>
                </a:solidFill>
                <a:latin typeface="Open Sans" panose="020B0606030504020204" pitchFamily="34" charset="0"/>
              </a:rPr>
              <a:t> = dc1.domain.com</a:t>
            </a:r>
          </a:p>
          <a:p>
            <a:r>
              <a:rPr lang="en-US" altLang="ja-JP" sz="1000" dirty="0">
                <a:solidFill>
                  <a:srgbClr val="000000"/>
                </a:solidFill>
                <a:latin typeface="Open Sans" panose="020B0606030504020204" pitchFamily="34" charset="0"/>
              </a:rPr>
              <a:t>      </a:t>
            </a:r>
            <a:r>
              <a:rPr lang="en-US" altLang="ja-JP" sz="1000" dirty="0" err="1">
                <a:solidFill>
                  <a:srgbClr val="000000"/>
                </a:solidFill>
                <a:latin typeface="Open Sans" panose="020B0606030504020204" pitchFamily="34" charset="0"/>
              </a:rPr>
              <a:t>kdc</a:t>
            </a:r>
            <a:r>
              <a:rPr lang="en-US" altLang="ja-JP" sz="1000" dirty="0">
                <a:solidFill>
                  <a:srgbClr val="000000"/>
                </a:solidFill>
                <a:latin typeface="Open Sans" panose="020B0606030504020204" pitchFamily="34" charset="0"/>
              </a:rPr>
              <a:t> = dc2.domain.com</a:t>
            </a:r>
          </a:p>
          <a:p>
            <a:r>
              <a:rPr lang="en-US" altLang="ja-JP" sz="1000" dirty="0">
                <a:solidFill>
                  <a:srgbClr val="000000"/>
                </a:solidFill>
                <a:latin typeface="Open Sans" panose="020B0606030504020204" pitchFamily="34" charset="0"/>
              </a:rPr>
              <a:t>      </a:t>
            </a:r>
            <a:r>
              <a:rPr lang="en-US" altLang="ja-JP" sz="1000" dirty="0" err="1">
                <a:solidFill>
                  <a:srgbClr val="000000"/>
                </a:solidFill>
                <a:latin typeface="Open Sans" panose="020B0606030504020204" pitchFamily="34" charset="0"/>
              </a:rPr>
              <a:t>admin_server</a:t>
            </a:r>
            <a:r>
              <a:rPr lang="en-US" altLang="ja-JP" sz="1000" dirty="0">
                <a:solidFill>
                  <a:srgbClr val="000000"/>
                </a:solidFill>
                <a:latin typeface="Open Sans" panose="020B0606030504020204" pitchFamily="34" charset="0"/>
              </a:rPr>
              <a:t> = dc1.domain.com</a:t>
            </a:r>
          </a:p>
          <a:p>
            <a:r>
              <a:rPr lang="en-US" altLang="ja-JP" sz="1000" dirty="0">
                <a:solidFill>
                  <a:srgbClr val="000000"/>
                </a:solidFill>
                <a:latin typeface="Open Sans" panose="020B0606030504020204" pitchFamily="34" charset="0"/>
              </a:rPr>
              <a:t>  }</a:t>
            </a:r>
          </a:p>
          <a:p>
            <a:r>
              <a:rPr lang="en-US" altLang="ja-JP" sz="1000" dirty="0">
                <a:solidFill>
                  <a:srgbClr val="000000"/>
                </a:solidFill>
                <a:latin typeface="Open Sans" panose="020B0606030504020204" pitchFamily="34" charset="0"/>
              </a:rPr>
              <a:t> [</a:t>
            </a:r>
            <a:r>
              <a:rPr lang="en-US" altLang="ja-JP" sz="1000" dirty="0" err="1">
                <a:solidFill>
                  <a:srgbClr val="000000"/>
                </a:solidFill>
                <a:latin typeface="Open Sans" panose="020B0606030504020204" pitchFamily="34" charset="0"/>
              </a:rPr>
              <a:t>domain_realm</a:t>
            </a:r>
            <a:r>
              <a:rPr lang="en-US" altLang="ja-JP" sz="1000" dirty="0">
                <a:solidFill>
                  <a:srgbClr val="000000"/>
                </a:solidFill>
                <a:latin typeface="Open Sans" panose="020B0606030504020204" pitchFamily="34" charset="0"/>
              </a:rPr>
              <a:t>]</a:t>
            </a:r>
          </a:p>
          <a:p>
            <a:r>
              <a:rPr lang="en-US" altLang="ja-JP" sz="1000" dirty="0">
                <a:solidFill>
                  <a:srgbClr val="000000"/>
                </a:solidFill>
                <a:latin typeface="Open Sans" panose="020B0606030504020204" pitchFamily="34" charset="0"/>
              </a:rPr>
              <a:t>  .domain.com = DOMAIN.COM</a:t>
            </a:r>
          </a:p>
          <a:p>
            <a:endParaRPr lang="en-US" altLang="ja-JP" sz="1000" dirty="0">
              <a:solidFill>
                <a:srgbClr val="000000"/>
              </a:solidFill>
              <a:latin typeface="Open Sans" panose="020B0606030504020204" pitchFamily="34" charset="0"/>
            </a:endParaRPr>
          </a:p>
          <a:p>
            <a:r>
              <a:rPr lang="en-US" altLang="ja-JP" sz="1000" dirty="0">
                <a:solidFill>
                  <a:srgbClr val="000000"/>
                </a:solidFill>
                <a:latin typeface="Open Sans" panose="020B0606030504020204" pitchFamily="34" charset="0"/>
              </a:rPr>
              <a:t>kinit -C </a:t>
            </a:r>
            <a:r>
              <a:rPr lang="en-US" altLang="ja-JP" sz="1000" dirty="0">
                <a:solidFill>
                  <a:srgbClr val="000000"/>
                </a:solidFill>
                <a:latin typeface="Open Sans" panose="020B0606030504020204" pitchFamily="34" charset="0"/>
                <a:hlinkClick r:id="rId3"/>
              </a:rPr>
              <a:t>admin@EXAMPLE.COM</a:t>
            </a:r>
            <a:endParaRPr lang="en-US" altLang="ja-JP" sz="10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r>
              <a:rPr lang="en-US" altLang="ja-JP" sz="1000" dirty="0">
                <a:solidFill>
                  <a:srgbClr val="000000"/>
                </a:solidFill>
                <a:latin typeface="Open Sans" panose="020B0606030504020204" pitchFamily="34" charset="0"/>
                <a:hlinkClick r:id="rId4"/>
              </a:rPr>
              <a:t>https://docs.ansible.com/ansible/latest/user_guide/windows_winrm.html</a:t>
            </a:r>
            <a:endParaRPr lang="en-US" altLang="ja-JP" sz="10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r>
              <a:rPr lang="en-US" altLang="ja-JP" sz="1000" dirty="0">
                <a:solidFill>
                  <a:srgbClr val="000000"/>
                </a:solidFill>
                <a:latin typeface="Open Sans" panose="020B0606030504020204" pitchFamily="34" charset="0"/>
              </a:rPr>
              <a:t>Active Directory Certificate Services</a:t>
            </a:r>
          </a:p>
          <a:p>
            <a:r>
              <a:rPr lang="en-US" altLang="ja-JP" sz="1000" dirty="0">
                <a:solidFill>
                  <a:srgbClr val="000000"/>
                </a:solidFill>
                <a:latin typeface="Open Sans" panose="020B0606030504020204" pitchFamily="34" charset="0"/>
                <a:hlinkClick r:id="rId5"/>
              </a:rPr>
              <a:t>https://docs.microsoft.com/en-us/previous-versions/windows/it-pro/windows-server-2008-R2-and-2008/cc732625(v=ws.11)</a:t>
            </a:r>
            <a:endParaRPr lang="en-US" altLang="ja-JP" sz="10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r>
              <a:rPr lang="en-US" altLang="ja-JP" sz="1000" dirty="0" err="1">
                <a:solidFill>
                  <a:srgbClr val="000000"/>
                </a:solidFill>
                <a:latin typeface="Open Sans" panose="020B0606030504020204" pitchFamily="34" charset="0"/>
              </a:rPr>
              <a:t>WinRM</a:t>
            </a:r>
            <a:r>
              <a:rPr lang="en-US" altLang="ja-JP" sz="1000" dirty="0">
                <a:solidFill>
                  <a:srgbClr val="000000"/>
                </a:solidFill>
                <a:latin typeface="Open Sans" panose="020B0606030504020204" pitchFamily="34" charset="0"/>
              </a:rPr>
              <a:t> authentication options:</a:t>
            </a:r>
          </a:p>
          <a:p>
            <a:endParaRPr lang="en-US" altLang="ja-JP" sz="1000" dirty="0">
              <a:solidFill>
                <a:srgbClr val="000000"/>
              </a:solidFill>
              <a:latin typeface="Open Sans" panose="020B0606030504020204" pitchFamily="34" charset="0"/>
            </a:endParaRPr>
          </a:p>
        </p:txBody>
      </p:sp>
      <p:graphicFrame>
        <p:nvGraphicFramePr>
          <p:cNvPr id="2" name="Table 1">
            <a:extLst>
              <a:ext uri="{FF2B5EF4-FFF2-40B4-BE49-F238E27FC236}">
                <a16:creationId xmlns:a16="http://schemas.microsoft.com/office/drawing/2014/main" id="{603F8A90-E422-4423-A154-9927A152EE68}"/>
              </a:ext>
            </a:extLst>
          </p:cNvPr>
          <p:cNvGraphicFramePr>
            <a:graphicFrameLocks noGrp="1"/>
          </p:cNvGraphicFramePr>
          <p:nvPr>
            <p:extLst>
              <p:ext uri="{D42A27DB-BD31-4B8C-83A1-F6EECF244321}">
                <p14:modId xmlns:p14="http://schemas.microsoft.com/office/powerpoint/2010/main" val="3451365402"/>
              </p:ext>
            </p:extLst>
          </p:nvPr>
        </p:nvGraphicFramePr>
        <p:xfrm>
          <a:off x="6238428" y="2636912"/>
          <a:ext cx="5040561" cy="2115116"/>
        </p:xfrm>
        <a:graphic>
          <a:graphicData uri="http://schemas.openxmlformats.org/drawingml/2006/table">
            <a:tbl>
              <a:tblPr/>
              <a:tblGrid>
                <a:gridCol w="889510">
                  <a:extLst>
                    <a:ext uri="{9D8B030D-6E8A-4147-A177-3AD203B41FA5}">
                      <a16:colId xmlns:a16="http://schemas.microsoft.com/office/drawing/2014/main" val="1195536479"/>
                    </a:ext>
                  </a:extLst>
                </a:gridCol>
                <a:gridCol w="916064">
                  <a:extLst>
                    <a:ext uri="{9D8B030D-6E8A-4147-A177-3AD203B41FA5}">
                      <a16:colId xmlns:a16="http://schemas.microsoft.com/office/drawing/2014/main" val="478363748"/>
                    </a:ext>
                  </a:extLst>
                </a:gridCol>
                <a:gridCol w="978020">
                  <a:extLst>
                    <a:ext uri="{9D8B030D-6E8A-4147-A177-3AD203B41FA5}">
                      <a16:colId xmlns:a16="http://schemas.microsoft.com/office/drawing/2014/main" val="1494724814"/>
                    </a:ext>
                  </a:extLst>
                </a:gridCol>
                <a:gridCol w="1053251">
                  <a:extLst>
                    <a:ext uri="{9D8B030D-6E8A-4147-A177-3AD203B41FA5}">
                      <a16:colId xmlns:a16="http://schemas.microsoft.com/office/drawing/2014/main" val="714786537"/>
                    </a:ext>
                  </a:extLst>
                </a:gridCol>
                <a:gridCol w="1203716">
                  <a:extLst>
                    <a:ext uri="{9D8B030D-6E8A-4147-A177-3AD203B41FA5}">
                      <a16:colId xmlns:a16="http://schemas.microsoft.com/office/drawing/2014/main" val="665793251"/>
                    </a:ext>
                  </a:extLst>
                </a:gridCol>
              </a:tblGrid>
              <a:tr h="692716">
                <a:tc>
                  <a:txBody>
                    <a:bodyPr/>
                    <a:lstStyle/>
                    <a:p>
                      <a:r>
                        <a:rPr lang="en-US" sz="1200" b="1">
                          <a:effectLst/>
                        </a:rPr>
                        <a:t>Option</a:t>
                      </a:r>
                    </a:p>
                  </a:txBody>
                  <a:tcPr marL="101600" marR="101600" marT="50800" marB="50800" anchor="ctr">
                    <a:lnL w="6350" cap="flat" cmpd="sng" algn="ctr">
                      <a:solidFill>
                        <a:srgbClr val="E1E4E5"/>
                      </a:solidFill>
                      <a:prstDash val="solid"/>
                      <a:round/>
                      <a:headEnd type="none" w="med" len="med"/>
                      <a:tailEnd type="none" w="med" len="med"/>
                    </a:lnL>
                    <a:lnR w="6350" cap="flat" cmpd="sng" algn="ctr">
                      <a:solidFill>
                        <a:srgbClr val="E1E4E5"/>
                      </a:solidFill>
                      <a:prstDash val="solid"/>
                      <a:round/>
                      <a:headEnd type="none" w="med" len="med"/>
                      <a:tailEnd type="none" w="med" len="med"/>
                    </a:lnR>
                    <a:lnT w="6350" cap="flat" cmpd="sng" algn="ctr">
                      <a:solidFill>
                        <a:srgbClr val="E1E4E5"/>
                      </a:solidFill>
                      <a:prstDash val="solid"/>
                      <a:round/>
                      <a:headEnd type="none" w="med" len="med"/>
                      <a:tailEnd type="none" w="med" len="med"/>
                    </a:lnT>
                    <a:lnB w="6350" cap="flat" cmpd="sng" algn="ctr">
                      <a:solidFill>
                        <a:srgbClr val="E1E4E5"/>
                      </a:solidFill>
                      <a:prstDash val="solid"/>
                      <a:round/>
                      <a:headEnd type="none" w="med" len="med"/>
                      <a:tailEnd type="none" w="med" len="med"/>
                    </a:lnB>
                    <a:solidFill>
                      <a:srgbClr val="FCFCFC"/>
                    </a:solidFill>
                  </a:tcPr>
                </a:tc>
                <a:tc>
                  <a:txBody>
                    <a:bodyPr/>
                    <a:lstStyle/>
                    <a:p>
                      <a:r>
                        <a:rPr lang="en-US" sz="1200" b="1">
                          <a:effectLst/>
                        </a:rPr>
                        <a:t>Local Accounts</a:t>
                      </a:r>
                    </a:p>
                  </a:txBody>
                  <a:tcPr marL="101600" marR="101600" marT="50800" marB="50800" anchor="ctr">
                    <a:lnL w="6350" cap="flat" cmpd="sng" algn="ctr">
                      <a:solidFill>
                        <a:srgbClr val="E1E4E5"/>
                      </a:solidFill>
                      <a:prstDash val="solid"/>
                      <a:round/>
                      <a:headEnd type="none" w="med" len="med"/>
                      <a:tailEnd type="none" w="med" len="med"/>
                    </a:lnL>
                    <a:lnR w="6350" cap="flat" cmpd="sng" algn="ctr">
                      <a:solidFill>
                        <a:srgbClr val="E1E4E5"/>
                      </a:solidFill>
                      <a:prstDash val="solid"/>
                      <a:round/>
                      <a:headEnd type="none" w="med" len="med"/>
                      <a:tailEnd type="none" w="med" len="med"/>
                    </a:lnR>
                    <a:lnT w="6350" cap="flat" cmpd="sng" algn="ctr">
                      <a:solidFill>
                        <a:srgbClr val="E1E4E5"/>
                      </a:solidFill>
                      <a:prstDash val="solid"/>
                      <a:round/>
                      <a:headEnd type="none" w="med" len="med"/>
                      <a:tailEnd type="none" w="med" len="med"/>
                    </a:lnT>
                    <a:lnB w="6350" cap="flat" cmpd="sng" algn="ctr">
                      <a:solidFill>
                        <a:srgbClr val="E1E4E5"/>
                      </a:solidFill>
                      <a:prstDash val="solid"/>
                      <a:round/>
                      <a:headEnd type="none" w="med" len="med"/>
                      <a:tailEnd type="none" w="med" len="med"/>
                    </a:lnB>
                    <a:solidFill>
                      <a:srgbClr val="FCFCFC"/>
                    </a:solidFill>
                  </a:tcPr>
                </a:tc>
                <a:tc>
                  <a:txBody>
                    <a:bodyPr/>
                    <a:lstStyle/>
                    <a:p>
                      <a:r>
                        <a:rPr lang="en-US" sz="1200" b="1" dirty="0">
                          <a:effectLst/>
                        </a:rPr>
                        <a:t>Active Directory Accounts</a:t>
                      </a:r>
                    </a:p>
                  </a:txBody>
                  <a:tcPr marL="101600" marR="101600" marT="50800" marB="50800" anchor="ctr">
                    <a:lnL w="6350" cap="flat" cmpd="sng" algn="ctr">
                      <a:solidFill>
                        <a:srgbClr val="E1E4E5"/>
                      </a:solidFill>
                      <a:prstDash val="solid"/>
                      <a:round/>
                      <a:headEnd type="none" w="med" len="med"/>
                      <a:tailEnd type="none" w="med" len="med"/>
                    </a:lnL>
                    <a:lnR w="6350" cap="flat" cmpd="sng" algn="ctr">
                      <a:solidFill>
                        <a:srgbClr val="E1E4E5"/>
                      </a:solidFill>
                      <a:prstDash val="solid"/>
                      <a:round/>
                      <a:headEnd type="none" w="med" len="med"/>
                      <a:tailEnd type="none" w="med" len="med"/>
                    </a:lnR>
                    <a:lnT w="6350" cap="flat" cmpd="sng" algn="ctr">
                      <a:solidFill>
                        <a:srgbClr val="E1E4E5"/>
                      </a:solidFill>
                      <a:prstDash val="solid"/>
                      <a:round/>
                      <a:headEnd type="none" w="med" len="med"/>
                      <a:tailEnd type="none" w="med" len="med"/>
                    </a:lnT>
                    <a:lnB w="6350" cap="flat" cmpd="sng" algn="ctr">
                      <a:solidFill>
                        <a:srgbClr val="E1E4E5"/>
                      </a:solidFill>
                      <a:prstDash val="solid"/>
                      <a:round/>
                      <a:headEnd type="none" w="med" len="med"/>
                      <a:tailEnd type="none" w="med" len="med"/>
                    </a:lnB>
                    <a:solidFill>
                      <a:srgbClr val="FCFCFC"/>
                    </a:solidFill>
                  </a:tcPr>
                </a:tc>
                <a:tc>
                  <a:txBody>
                    <a:bodyPr/>
                    <a:lstStyle/>
                    <a:p>
                      <a:r>
                        <a:rPr lang="en-US" sz="1200" b="1" dirty="0">
                          <a:effectLst/>
                        </a:rPr>
                        <a:t>Credential Delegation</a:t>
                      </a:r>
                    </a:p>
                  </a:txBody>
                  <a:tcPr marL="101600" marR="101600" marT="50800" marB="50800" anchor="ctr">
                    <a:lnL w="6350" cap="flat" cmpd="sng" algn="ctr">
                      <a:solidFill>
                        <a:srgbClr val="E1E4E5"/>
                      </a:solidFill>
                      <a:prstDash val="solid"/>
                      <a:round/>
                      <a:headEnd type="none" w="med" len="med"/>
                      <a:tailEnd type="none" w="med" len="med"/>
                    </a:lnL>
                    <a:lnR w="6350" cap="flat" cmpd="sng" algn="ctr">
                      <a:solidFill>
                        <a:srgbClr val="E1E4E5"/>
                      </a:solidFill>
                      <a:prstDash val="solid"/>
                      <a:round/>
                      <a:headEnd type="none" w="med" len="med"/>
                      <a:tailEnd type="none" w="med" len="med"/>
                    </a:lnR>
                    <a:lnT w="6350" cap="flat" cmpd="sng" algn="ctr">
                      <a:solidFill>
                        <a:srgbClr val="E1E4E5"/>
                      </a:solidFill>
                      <a:prstDash val="solid"/>
                      <a:round/>
                      <a:headEnd type="none" w="med" len="med"/>
                      <a:tailEnd type="none" w="med" len="med"/>
                    </a:lnT>
                    <a:lnB w="6350" cap="flat" cmpd="sng" algn="ctr">
                      <a:solidFill>
                        <a:srgbClr val="E1E4E5"/>
                      </a:solidFill>
                      <a:prstDash val="solid"/>
                      <a:round/>
                      <a:headEnd type="none" w="med" len="med"/>
                      <a:tailEnd type="none" w="med" len="med"/>
                    </a:lnB>
                    <a:solidFill>
                      <a:srgbClr val="FCFCFC"/>
                    </a:solidFill>
                  </a:tcPr>
                </a:tc>
                <a:tc>
                  <a:txBody>
                    <a:bodyPr/>
                    <a:lstStyle/>
                    <a:p>
                      <a:r>
                        <a:rPr lang="en-US" sz="1200" b="1">
                          <a:effectLst/>
                        </a:rPr>
                        <a:t>HTTP Encryption</a:t>
                      </a:r>
                    </a:p>
                  </a:txBody>
                  <a:tcPr marL="101600" marR="101600" marT="50800" marB="50800" anchor="ctr">
                    <a:lnL w="6350" cap="flat" cmpd="sng" algn="ctr">
                      <a:solidFill>
                        <a:srgbClr val="E1E4E5"/>
                      </a:solidFill>
                      <a:prstDash val="solid"/>
                      <a:round/>
                      <a:headEnd type="none" w="med" len="med"/>
                      <a:tailEnd type="none" w="med" len="med"/>
                    </a:lnL>
                    <a:lnR w="6350" cap="flat" cmpd="sng" algn="ctr">
                      <a:solidFill>
                        <a:srgbClr val="E1E4E5"/>
                      </a:solidFill>
                      <a:prstDash val="solid"/>
                      <a:round/>
                      <a:headEnd type="none" w="med" len="med"/>
                      <a:tailEnd type="none" w="med" len="med"/>
                    </a:lnR>
                    <a:lnT w="6350" cap="flat" cmpd="sng" algn="ctr">
                      <a:solidFill>
                        <a:srgbClr val="E1E4E5"/>
                      </a:solidFill>
                      <a:prstDash val="solid"/>
                      <a:round/>
                      <a:headEnd type="none" w="med" len="med"/>
                      <a:tailEnd type="none" w="med" len="med"/>
                    </a:lnT>
                    <a:lnB w="6350" cap="flat" cmpd="sng" algn="ctr">
                      <a:solidFill>
                        <a:srgbClr val="E1E4E5"/>
                      </a:solidFill>
                      <a:prstDash val="solid"/>
                      <a:round/>
                      <a:headEnd type="none" w="med" len="med"/>
                      <a:tailEnd type="none" w="med" len="med"/>
                    </a:lnB>
                    <a:solidFill>
                      <a:srgbClr val="FCFCFC"/>
                    </a:solidFill>
                  </a:tcPr>
                </a:tc>
                <a:extLst>
                  <a:ext uri="{0D108BD9-81ED-4DB2-BD59-A6C34878D82A}">
                    <a16:rowId xmlns:a16="http://schemas.microsoft.com/office/drawing/2014/main" val="3513787270"/>
                  </a:ext>
                </a:extLst>
              </a:tr>
              <a:tr h="270042">
                <a:tc>
                  <a:txBody>
                    <a:bodyPr/>
                    <a:lstStyle/>
                    <a:p>
                      <a:pPr fontAlgn="ctr"/>
                      <a:r>
                        <a:rPr lang="en-US" sz="1200">
                          <a:effectLst/>
                        </a:rPr>
                        <a:t>Basic</a:t>
                      </a:r>
                    </a:p>
                  </a:txBody>
                  <a:tcPr marL="101600" marR="101600" marT="50800" marB="50800" anchor="ctr">
                    <a:lnL w="6350" cap="flat" cmpd="sng" algn="ctr">
                      <a:solidFill>
                        <a:srgbClr val="E1E4E5"/>
                      </a:solidFill>
                      <a:prstDash val="solid"/>
                      <a:round/>
                      <a:headEnd type="none" w="med" len="med"/>
                      <a:tailEnd type="none" w="med" len="med"/>
                    </a:lnL>
                    <a:lnR w="6350" cap="flat" cmpd="sng" algn="ctr">
                      <a:solidFill>
                        <a:srgbClr val="E1E4E5"/>
                      </a:solidFill>
                      <a:prstDash val="solid"/>
                      <a:round/>
                      <a:headEnd type="none" w="med" len="med"/>
                      <a:tailEnd type="none" w="med" len="med"/>
                    </a:lnR>
                    <a:lnT w="6350" cap="flat" cmpd="sng" algn="ctr">
                      <a:solidFill>
                        <a:srgbClr val="E1E4E5"/>
                      </a:solidFill>
                      <a:prstDash val="solid"/>
                      <a:round/>
                      <a:headEnd type="none" w="med" len="med"/>
                      <a:tailEnd type="none" w="med" len="med"/>
                    </a:lnT>
                    <a:lnB w="6350" cap="flat" cmpd="sng" algn="ctr">
                      <a:solidFill>
                        <a:srgbClr val="E1E4E5"/>
                      </a:solidFill>
                      <a:prstDash val="solid"/>
                      <a:round/>
                      <a:headEnd type="none" w="med" len="med"/>
                      <a:tailEnd type="none" w="med" len="med"/>
                    </a:lnB>
                    <a:solidFill>
                      <a:srgbClr val="F3F6F6"/>
                    </a:solidFill>
                  </a:tcPr>
                </a:tc>
                <a:tc>
                  <a:txBody>
                    <a:bodyPr/>
                    <a:lstStyle/>
                    <a:p>
                      <a:pPr fontAlgn="ctr"/>
                      <a:r>
                        <a:rPr lang="en-US" sz="1200">
                          <a:effectLst/>
                        </a:rPr>
                        <a:t>Yes</a:t>
                      </a:r>
                    </a:p>
                  </a:txBody>
                  <a:tcPr marL="101600" marR="101600" marT="50800" marB="50800" anchor="ctr">
                    <a:lnL w="6350" cap="flat" cmpd="sng" algn="ctr">
                      <a:solidFill>
                        <a:srgbClr val="E1E4E5"/>
                      </a:solidFill>
                      <a:prstDash val="solid"/>
                      <a:round/>
                      <a:headEnd type="none" w="med" len="med"/>
                      <a:tailEnd type="none" w="med" len="med"/>
                    </a:lnL>
                    <a:lnR w="6350" cap="flat" cmpd="sng" algn="ctr">
                      <a:solidFill>
                        <a:srgbClr val="E1E4E5"/>
                      </a:solidFill>
                      <a:prstDash val="solid"/>
                      <a:round/>
                      <a:headEnd type="none" w="med" len="med"/>
                      <a:tailEnd type="none" w="med" len="med"/>
                    </a:lnR>
                    <a:lnT w="6350" cap="flat" cmpd="sng" algn="ctr">
                      <a:solidFill>
                        <a:srgbClr val="E1E4E5"/>
                      </a:solidFill>
                      <a:prstDash val="solid"/>
                      <a:round/>
                      <a:headEnd type="none" w="med" len="med"/>
                      <a:tailEnd type="none" w="med" len="med"/>
                    </a:lnT>
                    <a:lnB w="6350" cap="flat" cmpd="sng" algn="ctr">
                      <a:solidFill>
                        <a:srgbClr val="E1E4E5"/>
                      </a:solidFill>
                      <a:prstDash val="solid"/>
                      <a:round/>
                      <a:headEnd type="none" w="med" len="med"/>
                      <a:tailEnd type="none" w="med" len="med"/>
                    </a:lnB>
                    <a:solidFill>
                      <a:srgbClr val="F3F6F6"/>
                    </a:solidFill>
                  </a:tcPr>
                </a:tc>
                <a:tc>
                  <a:txBody>
                    <a:bodyPr/>
                    <a:lstStyle/>
                    <a:p>
                      <a:pPr fontAlgn="ctr"/>
                      <a:r>
                        <a:rPr lang="en-US" sz="1200">
                          <a:effectLst/>
                        </a:rPr>
                        <a:t>No</a:t>
                      </a:r>
                    </a:p>
                  </a:txBody>
                  <a:tcPr marL="101600" marR="101600" marT="50800" marB="50800" anchor="ctr">
                    <a:lnL w="6350" cap="flat" cmpd="sng" algn="ctr">
                      <a:solidFill>
                        <a:srgbClr val="E1E4E5"/>
                      </a:solidFill>
                      <a:prstDash val="solid"/>
                      <a:round/>
                      <a:headEnd type="none" w="med" len="med"/>
                      <a:tailEnd type="none" w="med" len="med"/>
                    </a:lnL>
                    <a:lnR w="6350" cap="flat" cmpd="sng" algn="ctr">
                      <a:solidFill>
                        <a:srgbClr val="E1E4E5"/>
                      </a:solidFill>
                      <a:prstDash val="solid"/>
                      <a:round/>
                      <a:headEnd type="none" w="med" len="med"/>
                      <a:tailEnd type="none" w="med" len="med"/>
                    </a:lnR>
                    <a:lnT w="6350" cap="flat" cmpd="sng" algn="ctr">
                      <a:solidFill>
                        <a:srgbClr val="E1E4E5"/>
                      </a:solidFill>
                      <a:prstDash val="solid"/>
                      <a:round/>
                      <a:headEnd type="none" w="med" len="med"/>
                      <a:tailEnd type="none" w="med" len="med"/>
                    </a:lnT>
                    <a:lnB w="6350" cap="flat" cmpd="sng" algn="ctr">
                      <a:solidFill>
                        <a:srgbClr val="E1E4E5"/>
                      </a:solidFill>
                      <a:prstDash val="solid"/>
                      <a:round/>
                      <a:headEnd type="none" w="med" len="med"/>
                      <a:tailEnd type="none" w="med" len="med"/>
                    </a:lnB>
                    <a:solidFill>
                      <a:srgbClr val="F3F6F6"/>
                    </a:solidFill>
                  </a:tcPr>
                </a:tc>
                <a:tc>
                  <a:txBody>
                    <a:bodyPr/>
                    <a:lstStyle/>
                    <a:p>
                      <a:pPr fontAlgn="ctr"/>
                      <a:r>
                        <a:rPr lang="en-US" sz="1200">
                          <a:effectLst/>
                        </a:rPr>
                        <a:t>No</a:t>
                      </a:r>
                    </a:p>
                  </a:txBody>
                  <a:tcPr marL="101600" marR="101600" marT="50800" marB="50800" anchor="ctr">
                    <a:lnL w="6350" cap="flat" cmpd="sng" algn="ctr">
                      <a:solidFill>
                        <a:srgbClr val="E1E4E5"/>
                      </a:solidFill>
                      <a:prstDash val="solid"/>
                      <a:round/>
                      <a:headEnd type="none" w="med" len="med"/>
                      <a:tailEnd type="none" w="med" len="med"/>
                    </a:lnL>
                    <a:lnR w="6350" cap="flat" cmpd="sng" algn="ctr">
                      <a:solidFill>
                        <a:srgbClr val="E1E4E5"/>
                      </a:solidFill>
                      <a:prstDash val="solid"/>
                      <a:round/>
                      <a:headEnd type="none" w="med" len="med"/>
                      <a:tailEnd type="none" w="med" len="med"/>
                    </a:lnR>
                    <a:lnT w="6350" cap="flat" cmpd="sng" algn="ctr">
                      <a:solidFill>
                        <a:srgbClr val="E1E4E5"/>
                      </a:solidFill>
                      <a:prstDash val="solid"/>
                      <a:round/>
                      <a:headEnd type="none" w="med" len="med"/>
                      <a:tailEnd type="none" w="med" len="med"/>
                    </a:lnT>
                    <a:lnB w="6350" cap="flat" cmpd="sng" algn="ctr">
                      <a:solidFill>
                        <a:srgbClr val="E1E4E5"/>
                      </a:solidFill>
                      <a:prstDash val="solid"/>
                      <a:round/>
                      <a:headEnd type="none" w="med" len="med"/>
                      <a:tailEnd type="none" w="med" len="med"/>
                    </a:lnB>
                    <a:solidFill>
                      <a:srgbClr val="F3F6F6"/>
                    </a:solidFill>
                  </a:tcPr>
                </a:tc>
                <a:tc>
                  <a:txBody>
                    <a:bodyPr/>
                    <a:lstStyle/>
                    <a:p>
                      <a:pPr fontAlgn="ctr"/>
                      <a:r>
                        <a:rPr lang="en-US" sz="1200">
                          <a:effectLst/>
                        </a:rPr>
                        <a:t>No</a:t>
                      </a:r>
                    </a:p>
                  </a:txBody>
                  <a:tcPr marL="101600" marR="101600" marT="50800" marB="50800" anchor="ctr">
                    <a:lnL w="6350" cap="flat" cmpd="sng" algn="ctr">
                      <a:solidFill>
                        <a:srgbClr val="E1E4E5"/>
                      </a:solidFill>
                      <a:prstDash val="solid"/>
                      <a:round/>
                      <a:headEnd type="none" w="med" len="med"/>
                      <a:tailEnd type="none" w="med" len="med"/>
                    </a:lnL>
                    <a:lnR w="6350" cap="flat" cmpd="sng" algn="ctr">
                      <a:solidFill>
                        <a:srgbClr val="E1E4E5"/>
                      </a:solidFill>
                      <a:prstDash val="solid"/>
                      <a:round/>
                      <a:headEnd type="none" w="med" len="med"/>
                      <a:tailEnd type="none" w="med" len="med"/>
                    </a:lnR>
                    <a:lnT w="6350" cap="flat" cmpd="sng" algn="ctr">
                      <a:solidFill>
                        <a:srgbClr val="E1E4E5"/>
                      </a:solidFill>
                      <a:prstDash val="solid"/>
                      <a:round/>
                      <a:headEnd type="none" w="med" len="med"/>
                      <a:tailEnd type="none" w="med" len="med"/>
                    </a:lnT>
                    <a:lnB w="6350"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194394211"/>
                  </a:ext>
                </a:extLst>
              </a:tr>
              <a:tr h="270042">
                <a:tc>
                  <a:txBody>
                    <a:bodyPr/>
                    <a:lstStyle/>
                    <a:p>
                      <a:pPr fontAlgn="ctr"/>
                      <a:r>
                        <a:rPr lang="en-US" sz="1200">
                          <a:effectLst/>
                        </a:rPr>
                        <a:t>Certificate</a:t>
                      </a:r>
                    </a:p>
                  </a:txBody>
                  <a:tcPr marL="101600" marR="101600" marT="50800" marB="50800" anchor="ctr">
                    <a:lnL w="6350" cap="flat" cmpd="sng" algn="ctr">
                      <a:solidFill>
                        <a:srgbClr val="E1E4E5"/>
                      </a:solidFill>
                      <a:prstDash val="solid"/>
                      <a:round/>
                      <a:headEnd type="none" w="med" len="med"/>
                      <a:tailEnd type="none" w="med" len="med"/>
                    </a:lnL>
                    <a:lnR w="6350" cap="flat" cmpd="sng" algn="ctr">
                      <a:solidFill>
                        <a:srgbClr val="E1E4E5"/>
                      </a:solidFill>
                      <a:prstDash val="solid"/>
                      <a:round/>
                      <a:headEnd type="none" w="med" len="med"/>
                      <a:tailEnd type="none" w="med" len="med"/>
                    </a:lnR>
                    <a:lnT w="6350" cap="flat" cmpd="sng" algn="ctr">
                      <a:solidFill>
                        <a:srgbClr val="E1E4E5"/>
                      </a:solidFill>
                      <a:prstDash val="solid"/>
                      <a:round/>
                      <a:headEnd type="none" w="med" len="med"/>
                      <a:tailEnd type="none" w="med" len="med"/>
                    </a:lnT>
                    <a:lnB w="6350" cap="flat" cmpd="sng" algn="ctr">
                      <a:solidFill>
                        <a:srgbClr val="E1E4E5"/>
                      </a:solidFill>
                      <a:prstDash val="solid"/>
                      <a:round/>
                      <a:headEnd type="none" w="med" len="med"/>
                      <a:tailEnd type="none" w="med" len="med"/>
                    </a:lnB>
                    <a:solidFill>
                      <a:srgbClr val="FCFCFC"/>
                    </a:solidFill>
                  </a:tcPr>
                </a:tc>
                <a:tc>
                  <a:txBody>
                    <a:bodyPr/>
                    <a:lstStyle/>
                    <a:p>
                      <a:pPr fontAlgn="ctr"/>
                      <a:r>
                        <a:rPr lang="en-US" sz="1200">
                          <a:effectLst/>
                        </a:rPr>
                        <a:t>Yes</a:t>
                      </a:r>
                    </a:p>
                  </a:txBody>
                  <a:tcPr marL="101600" marR="101600" marT="50800" marB="50800" anchor="ctr">
                    <a:lnL w="6350" cap="flat" cmpd="sng" algn="ctr">
                      <a:solidFill>
                        <a:srgbClr val="E1E4E5"/>
                      </a:solidFill>
                      <a:prstDash val="solid"/>
                      <a:round/>
                      <a:headEnd type="none" w="med" len="med"/>
                      <a:tailEnd type="none" w="med" len="med"/>
                    </a:lnL>
                    <a:lnR w="6350" cap="flat" cmpd="sng" algn="ctr">
                      <a:solidFill>
                        <a:srgbClr val="E1E4E5"/>
                      </a:solidFill>
                      <a:prstDash val="solid"/>
                      <a:round/>
                      <a:headEnd type="none" w="med" len="med"/>
                      <a:tailEnd type="none" w="med" len="med"/>
                    </a:lnR>
                    <a:lnT w="6350" cap="flat" cmpd="sng" algn="ctr">
                      <a:solidFill>
                        <a:srgbClr val="E1E4E5"/>
                      </a:solidFill>
                      <a:prstDash val="solid"/>
                      <a:round/>
                      <a:headEnd type="none" w="med" len="med"/>
                      <a:tailEnd type="none" w="med" len="med"/>
                    </a:lnT>
                    <a:lnB w="6350" cap="flat" cmpd="sng" algn="ctr">
                      <a:solidFill>
                        <a:srgbClr val="E1E4E5"/>
                      </a:solidFill>
                      <a:prstDash val="solid"/>
                      <a:round/>
                      <a:headEnd type="none" w="med" len="med"/>
                      <a:tailEnd type="none" w="med" len="med"/>
                    </a:lnB>
                    <a:solidFill>
                      <a:srgbClr val="FCFCFC"/>
                    </a:solidFill>
                  </a:tcPr>
                </a:tc>
                <a:tc>
                  <a:txBody>
                    <a:bodyPr/>
                    <a:lstStyle/>
                    <a:p>
                      <a:pPr fontAlgn="ctr"/>
                      <a:r>
                        <a:rPr lang="en-US" sz="1200">
                          <a:effectLst/>
                        </a:rPr>
                        <a:t>No</a:t>
                      </a:r>
                    </a:p>
                  </a:txBody>
                  <a:tcPr marL="101600" marR="101600" marT="50800" marB="50800" anchor="ctr">
                    <a:lnL w="6350" cap="flat" cmpd="sng" algn="ctr">
                      <a:solidFill>
                        <a:srgbClr val="E1E4E5"/>
                      </a:solidFill>
                      <a:prstDash val="solid"/>
                      <a:round/>
                      <a:headEnd type="none" w="med" len="med"/>
                      <a:tailEnd type="none" w="med" len="med"/>
                    </a:lnL>
                    <a:lnR w="6350" cap="flat" cmpd="sng" algn="ctr">
                      <a:solidFill>
                        <a:srgbClr val="E1E4E5"/>
                      </a:solidFill>
                      <a:prstDash val="solid"/>
                      <a:round/>
                      <a:headEnd type="none" w="med" len="med"/>
                      <a:tailEnd type="none" w="med" len="med"/>
                    </a:lnR>
                    <a:lnT w="6350" cap="flat" cmpd="sng" algn="ctr">
                      <a:solidFill>
                        <a:srgbClr val="E1E4E5"/>
                      </a:solidFill>
                      <a:prstDash val="solid"/>
                      <a:round/>
                      <a:headEnd type="none" w="med" len="med"/>
                      <a:tailEnd type="none" w="med" len="med"/>
                    </a:lnT>
                    <a:lnB w="6350" cap="flat" cmpd="sng" algn="ctr">
                      <a:solidFill>
                        <a:srgbClr val="E1E4E5"/>
                      </a:solidFill>
                      <a:prstDash val="solid"/>
                      <a:round/>
                      <a:headEnd type="none" w="med" len="med"/>
                      <a:tailEnd type="none" w="med" len="med"/>
                    </a:lnB>
                    <a:solidFill>
                      <a:srgbClr val="FCFCFC"/>
                    </a:solidFill>
                  </a:tcPr>
                </a:tc>
                <a:tc>
                  <a:txBody>
                    <a:bodyPr/>
                    <a:lstStyle/>
                    <a:p>
                      <a:pPr fontAlgn="ctr"/>
                      <a:r>
                        <a:rPr lang="en-US" sz="1200">
                          <a:effectLst/>
                        </a:rPr>
                        <a:t>No</a:t>
                      </a:r>
                    </a:p>
                  </a:txBody>
                  <a:tcPr marL="101600" marR="101600" marT="50800" marB="50800" anchor="ctr">
                    <a:lnL w="6350" cap="flat" cmpd="sng" algn="ctr">
                      <a:solidFill>
                        <a:srgbClr val="E1E4E5"/>
                      </a:solidFill>
                      <a:prstDash val="solid"/>
                      <a:round/>
                      <a:headEnd type="none" w="med" len="med"/>
                      <a:tailEnd type="none" w="med" len="med"/>
                    </a:lnL>
                    <a:lnR w="6350" cap="flat" cmpd="sng" algn="ctr">
                      <a:solidFill>
                        <a:srgbClr val="E1E4E5"/>
                      </a:solidFill>
                      <a:prstDash val="solid"/>
                      <a:round/>
                      <a:headEnd type="none" w="med" len="med"/>
                      <a:tailEnd type="none" w="med" len="med"/>
                    </a:lnR>
                    <a:lnT w="6350" cap="flat" cmpd="sng" algn="ctr">
                      <a:solidFill>
                        <a:srgbClr val="E1E4E5"/>
                      </a:solidFill>
                      <a:prstDash val="solid"/>
                      <a:round/>
                      <a:headEnd type="none" w="med" len="med"/>
                      <a:tailEnd type="none" w="med" len="med"/>
                    </a:lnT>
                    <a:lnB w="6350" cap="flat" cmpd="sng" algn="ctr">
                      <a:solidFill>
                        <a:srgbClr val="E1E4E5"/>
                      </a:solidFill>
                      <a:prstDash val="solid"/>
                      <a:round/>
                      <a:headEnd type="none" w="med" len="med"/>
                      <a:tailEnd type="none" w="med" len="med"/>
                    </a:lnB>
                    <a:solidFill>
                      <a:srgbClr val="FCFCFC"/>
                    </a:solidFill>
                  </a:tcPr>
                </a:tc>
                <a:tc>
                  <a:txBody>
                    <a:bodyPr/>
                    <a:lstStyle/>
                    <a:p>
                      <a:pPr fontAlgn="ctr"/>
                      <a:r>
                        <a:rPr lang="en-US" sz="1200">
                          <a:effectLst/>
                        </a:rPr>
                        <a:t>No</a:t>
                      </a:r>
                    </a:p>
                  </a:txBody>
                  <a:tcPr marL="101600" marR="101600" marT="50800" marB="50800" anchor="ctr">
                    <a:lnL w="6350" cap="flat" cmpd="sng" algn="ctr">
                      <a:solidFill>
                        <a:srgbClr val="E1E4E5"/>
                      </a:solidFill>
                      <a:prstDash val="solid"/>
                      <a:round/>
                      <a:headEnd type="none" w="med" len="med"/>
                      <a:tailEnd type="none" w="med" len="med"/>
                    </a:lnL>
                    <a:lnR w="6350" cap="flat" cmpd="sng" algn="ctr">
                      <a:solidFill>
                        <a:srgbClr val="E1E4E5"/>
                      </a:solidFill>
                      <a:prstDash val="solid"/>
                      <a:round/>
                      <a:headEnd type="none" w="med" len="med"/>
                      <a:tailEnd type="none" w="med" len="med"/>
                    </a:lnR>
                    <a:lnT w="6350" cap="flat" cmpd="sng" algn="ctr">
                      <a:solidFill>
                        <a:srgbClr val="E1E4E5"/>
                      </a:solidFill>
                      <a:prstDash val="solid"/>
                      <a:round/>
                      <a:headEnd type="none" w="med" len="med"/>
                      <a:tailEnd type="none" w="med" len="med"/>
                    </a:lnT>
                    <a:lnB w="6350" cap="flat" cmpd="sng" algn="ctr">
                      <a:solidFill>
                        <a:srgbClr val="E1E4E5"/>
                      </a:solidFill>
                      <a:prstDash val="solid"/>
                      <a:round/>
                      <a:headEnd type="none" w="med" len="med"/>
                      <a:tailEnd type="none" w="med" len="med"/>
                    </a:lnB>
                    <a:solidFill>
                      <a:srgbClr val="FCFCFC"/>
                    </a:solidFill>
                  </a:tcPr>
                </a:tc>
                <a:extLst>
                  <a:ext uri="{0D108BD9-81ED-4DB2-BD59-A6C34878D82A}">
                    <a16:rowId xmlns:a16="http://schemas.microsoft.com/office/drawing/2014/main" val="3089328722"/>
                  </a:ext>
                </a:extLst>
              </a:tr>
              <a:tr h="270042">
                <a:tc>
                  <a:txBody>
                    <a:bodyPr/>
                    <a:lstStyle/>
                    <a:p>
                      <a:pPr fontAlgn="ctr"/>
                      <a:r>
                        <a:rPr lang="en-US" sz="1200">
                          <a:effectLst/>
                        </a:rPr>
                        <a:t>Kerberos</a:t>
                      </a:r>
                    </a:p>
                  </a:txBody>
                  <a:tcPr marL="101600" marR="101600" marT="50800" marB="50800" anchor="ctr">
                    <a:lnL w="6350" cap="flat" cmpd="sng" algn="ctr">
                      <a:solidFill>
                        <a:srgbClr val="E1E4E5"/>
                      </a:solidFill>
                      <a:prstDash val="solid"/>
                      <a:round/>
                      <a:headEnd type="none" w="med" len="med"/>
                      <a:tailEnd type="none" w="med" len="med"/>
                    </a:lnL>
                    <a:lnR w="6350" cap="flat" cmpd="sng" algn="ctr">
                      <a:solidFill>
                        <a:srgbClr val="E1E4E5"/>
                      </a:solidFill>
                      <a:prstDash val="solid"/>
                      <a:round/>
                      <a:headEnd type="none" w="med" len="med"/>
                      <a:tailEnd type="none" w="med" len="med"/>
                    </a:lnR>
                    <a:lnT w="6350" cap="flat" cmpd="sng" algn="ctr">
                      <a:solidFill>
                        <a:srgbClr val="E1E4E5"/>
                      </a:solidFill>
                      <a:prstDash val="solid"/>
                      <a:round/>
                      <a:headEnd type="none" w="med" len="med"/>
                      <a:tailEnd type="none" w="med" len="med"/>
                    </a:lnT>
                    <a:lnB w="6350" cap="flat" cmpd="sng" algn="ctr">
                      <a:solidFill>
                        <a:srgbClr val="E1E4E5"/>
                      </a:solidFill>
                      <a:prstDash val="solid"/>
                      <a:round/>
                      <a:headEnd type="none" w="med" len="med"/>
                      <a:tailEnd type="none" w="med" len="med"/>
                    </a:lnB>
                    <a:solidFill>
                      <a:srgbClr val="F3F6F6"/>
                    </a:solidFill>
                  </a:tcPr>
                </a:tc>
                <a:tc>
                  <a:txBody>
                    <a:bodyPr/>
                    <a:lstStyle/>
                    <a:p>
                      <a:pPr fontAlgn="ctr"/>
                      <a:r>
                        <a:rPr lang="en-US" sz="1200">
                          <a:effectLst/>
                        </a:rPr>
                        <a:t>No</a:t>
                      </a:r>
                    </a:p>
                  </a:txBody>
                  <a:tcPr marL="101600" marR="101600" marT="50800" marB="50800" anchor="ctr">
                    <a:lnL w="6350" cap="flat" cmpd="sng" algn="ctr">
                      <a:solidFill>
                        <a:srgbClr val="E1E4E5"/>
                      </a:solidFill>
                      <a:prstDash val="solid"/>
                      <a:round/>
                      <a:headEnd type="none" w="med" len="med"/>
                      <a:tailEnd type="none" w="med" len="med"/>
                    </a:lnL>
                    <a:lnR w="6350" cap="flat" cmpd="sng" algn="ctr">
                      <a:solidFill>
                        <a:srgbClr val="E1E4E5"/>
                      </a:solidFill>
                      <a:prstDash val="solid"/>
                      <a:round/>
                      <a:headEnd type="none" w="med" len="med"/>
                      <a:tailEnd type="none" w="med" len="med"/>
                    </a:lnR>
                    <a:lnT w="6350" cap="flat" cmpd="sng" algn="ctr">
                      <a:solidFill>
                        <a:srgbClr val="E1E4E5"/>
                      </a:solidFill>
                      <a:prstDash val="solid"/>
                      <a:round/>
                      <a:headEnd type="none" w="med" len="med"/>
                      <a:tailEnd type="none" w="med" len="med"/>
                    </a:lnT>
                    <a:lnB w="6350" cap="flat" cmpd="sng" algn="ctr">
                      <a:solidFill>
                        <a:srgbClr val="E1E4E5"/>
                      </a:solidFill>
                      <a:prstDash val="solid"/>
                      <a:round/>
                      <a:headEnd type="none" w="med" len="med"/>
                      <a:tailEnd type="none" w="med" len="med"/>
                    </a:lnB>
                    <a:solidFill>
                      <a:srgbClr val="F3F6F6"/>
                    </a:solidFill>
                  </a:tcPr>
                </a:tc>
                <a:tc>
                  <a:txBody>
                    <a:bodyPr/>
                    <a:lstStyle/>
                    <a:p>
                      <a:pPr fontAlgn="ctr"/>
                      <a:r>
                        <a:rPr lang="en-US" sz="1200">
                          <a:effectLst/>
                        </a:rPr>
                        <a:t>Yes</a:t>
                      </a:r>
                    </a:p>
                  </a:txBody>
                  <a:tcPr marL="101600" marR="101600" marT="50800" marB="50800" anchor="ctr">
                    <a:lnL w="6350" cap="flat" cmpd="sng" algn="ctr">
                      <a:solidFill>
                        <a:srgbClr val="E1E4E5"/>
                      </a:solidFill>
                      <a:prstDash val="solid"/>
                      <a:round/>
                      <a:headEnd type="none" w="med" len="med"/>
                      <a:tailEnd type="none" w="med" len="med"/>
                    </a:lnL>
                    <a:lnR w="6350" cap="flat" cmpd="sng" algn="ctr">
                      <a:solidFill>
                        <a:srgbClr val="E1E4E5"/>
                      </a:solidFill>
                      <a:prstDash val="solid"/>
                      <a:round/>
                      <a:headEnd type="none" w="med" len="med"/>
                      <a:tailEnd type="none" w="med" len="med"/>
                    </a:lnR>
                    <a:lnT w="6350" cap="flat" cmpd="sng" algn="ctr">
                      <a:solidFill>
                        <a:srgbClr val="E1E4E5"/>
                      </a:solidFill>
                      <a:prstDash val="solid"/>
                      <a:round/>
                      <a:headEnd type="none" w="med" len="med"/>
                      <a:tailEnd type="none" w="med" len="med"/>
                    </a:lnT>
                    <a:lnB w="6350" cap="flat" cmpd="sng" algn="ctr">
                      <a:solidFill>
                        <a:srgbClr val="E1E4E5"/>
                      </a:solidFill>
                      <a:prstDash val="solid"/>
                      <a:round/>
                      <a:headEnd type="none" w="med" len="med"/>
                      <a:tailEnd type="none" w="med" len="med"/>
                    </a:lnB>
                    <a:solidFill>
                      <a:srgbClr val="F3F6F6"/>
                    </a:solidFill>
                  </a:tcPr>
                </a:tc>
                <a:tc>
                  <a:txBody>
                    <a:bodyPr/>
                    <a:lstStyle/>
                    <a:p>
                      <a:pPr fontAlgn="ctr"/>
                      <a:r>
                        <a:rPr lang="en-US" sz="1200">
                          <a:effectLst/>
                        </a:rPr>
                        <a:t>Yes</a:t>
                      </a:r>
                    </a:p>
                  </a:txBody>
                  <a:tcPr marL="101600" marR="101600" marT="50800" marB="50800" anchor="ctr">
                    <a:lnL w="6350" cap="flat" cmpd="sng" algn="ctr">
                      <a:solidFill>
                        <a:srgbClr val="E1E4E5"/>
                      </a:solidFill>
                      <a:prstDash val="solid"/>
                      <a:round/>
                      <a:headEnd type="none" w="med" len="med"/>
                      <a:tailEnd type="none" w="med" len="med"/>
                    </a:lnL>
                    <a:lnR w="6350" cap="flat" cmpd="sng" algn="ctr">
                      <a:solidFill>
                        <a:srgbClr val="E1E4E5"/>
                      </a:solidFill>
                      <a:prstDash val="solid"/>
                      <a:round/>
                      <a:headEnd type="none" w="med" len="med"/>
                      <a:tailEnd type="none" w="med" len="med"/>
                    </a:lnR>
                    <a:lnT w="6350" cap="flat" cmpd="sng" algn="ctr">
                      <a:solidFill>
                        <a:srgbClr val="E1E4E5"/>
                      </a:solidFill>
                      <a:prstDash val="solid"/>
                      <a:round/>
                      <a:headEnd type="none" w="med" len="med"/>
                      <a:tailEnd type="none" w="med" len="med"/>
                    </a:lnT>
                    <a:lnB w="6350" cap="flat" cmpd="sng" algn="ctr">
                      <a:solidFill>
                        <a:srgbClr val="E1E4E5"/>
                      </a:solidFill>
                      <a:prstDash val="solid"/>
                      <a:round/>
                      <a:headEnd type="none" w="med" len="med"/>
                      <a:tailEnd type="none" w="med" len="med"/>
                    </a:lnB>
                    <a:solidFill>
                      <a:srgbClr val="F3F6F6"/>
                    </a:solidFill>
                  </a:tcPr>
                </a:tc>
                <a:tc>
                  <a:txBody>
                    <a:bodyPr/>
                    <a:lstStyle/>
                    <a:p>
                      <a:pPr fontAlgn="ctr"/>
                      <a:r>
                        <a:rPr lang="en-US" sz="1200">
                          <a:effectLst/>
                        </a:rPr>
                        <a:t>Yes</a:t>
                      </a:r>
                    </a:p>
                  </a:txBody>
                  <a:tcPr marL="101600" marR="101600" marT="50800" marB="50800" anchor="ctr">
                    <a:lnL w="6350" cap="flat" cmpd="sng" algn="ctr">
                      <a:solidFill>
                        <a:srgbClr val="E1E4E5"/>
                      </a:solidFill>
                      <a:prstDash val="solid"/>
                      <a:round/>
                      <a:headEnd type="none" w="med" len="med"/>
                      <a:tailEnd type="none" w="med" len="med"/>
                    </a:lnL>
                    <a:lnR w="6350" cap="flat" cmpd="sng" algn="ctr">
                      <a:solidFill>
                        <a:srgbClr val="E1E4E5"/>
                      </a:solidFill>
                      <a:prstDash val="solid"/>
                      <a:round/>
                      <a:headEnd type="none" w="med" len="med"/>
                      <a:tailEnd type="none" w="med" len="med"/>
                    </a:lnR>
                    <a:lnT w="6350" cap="flat" cmpd="sng" algn="ctr">
                      <a:solidFill>
                        <a:srgbClr val="E1E4E5"/>
                      </a:solidFill>
                      <a:prstDash val="solid"/>
                      <a:round/>
                      <a:headEnd type="none" w="med" len="med"/>
                      <a:tailEnd type="none" w="med" len="med"/>
                    </a:lnT>
                    <a:lnB w="6350"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2522404681"/>
                  </a:ext>
                </a:extLst>
              </a:tr>
              <a:tr h="270042">
                <a:tc>
                  <a:txBody>
                    <a:bodyPr/>
                    <a:lstStyle/>
                    <a:p>
                      <a:pPr fontAlgn="ctr"/>
                      <a:r>
                        <a:rPr lang="en-US" sz="1200">
                          <a:effectLst/>
                        </a:rPr>
                        <a:t>NTLM</a:t>
                      </a:r>
                    </a:p>
                  </a:txBody>
                  <a:tcPr marL="101600" marR="101600" marT="50800" marB="50800" anchor="ctr">
                    <a:lnL w="6350" cap="flat" cmpd="sng" algn="ctr">
                      <a:solidFill>
                        <a:srgbClr val="E1E4E5"/>
                      </a:solidFill>
                      <a:prstDash val="solid"/>
                      <a:round/>
                      <a:headEnd type="none" w="med" len="med"/>
                      <a:tailEnd type="none" w="med" len="med"/>
                    </a:lnL>
                    <a:lnR w="6350" cap="flat" cmpd="sng" algn="ctr">
                      <a:solidFill>
                        <a:srgbClr val="E1E4E5"/>
                      </a:solidFill>
                      <a:prstDash val="solid"/>
                      <a:round/>
                      <a:headEnd type="none" w="med" len="med"/>
                      <a:tailEnd type="none" w="med" len="med"/>
                    </a:lnR>
                    <a:lnT w="6350" cap="flat" cmpd="sng" algn="ctr">
                      <a:solidFill>
                        <a:srgbClr val="E1E4E5"/>
                      </a:solidFill>
                      <a:prstDash val="solid"/>
                      <a:round/>
                      <a:headEnd type="none" w="med" len="med"/>
                      <a:tailEnd type="none" w="med" len="med"/>
                    </a:lnT>
                    <a:lnB w="6350" cap="flat" cmpd="sng" algn="ctr">
                      <a:solidFill>
                        <a:srgbClr val="E1E4E5"/>
                      </a:solidFill>
                      <a:prstDash val="solid"/>
                      <a:round/>
                      <a:headEnd type="none" w="med" len="med"/>
                      <a:tailEnd type="none" w="med" len="med"/>
                    </a:lnB>
                    <a:solidFill>
                      <a:srgbClr val="FCFCFC"/>
                    </a:solidFill>
                  </a:tcPr>
                </a:tc>
                <a:tc>
                  <a:txBody>
                    <a:bodyPr/>
                    <a:lstStyle/>
                    <a:p>
                      <a:pPr fontAlgn="ctr"/>
                      <a:r>
                        <a:rPr lang="en-US" sz="1200">
                          <a:effectLst/>
                        </a:rPr>
                        <a:t>Yes</a:t>
                      </a:r>
                    </a:p>
                  </a:txBody>
                  <a:tcPr marL="101600" marR="101600" marT="50800" marB="50800" anchor="ctr">
                    <a:lnL w="6350" cap="flat" cmpd="sng" algn="ctr">
                      <a:solidFill>
                        <a:srgbClr val="E1E4E5"/>
                      </a:solidFill>
                      <a:prstDash val="solid"/>
                      <a:round/>
                      <a:headEnd type="none" w="med" len="med"/>
                      <a:tailEnd type="none" w="med" len="med"/>
                    </a:lnL>
                    <a:lnR w="6350" cap="flat" cmpd="sng" algn="ctr">
                      <a:solidFill>
                        <a:srgbClr val="E1E4E5"/>
                      </a:solidFill>
                      <a:prstDash val="solid"/>
                      <a:round/>
                      <a:headEnd type="none" w="med" len="med"/>
                      <a:tailEnd type="none" w="med" len="med"/>
                    </a:lnR>
                    <a:lnT w="6350" cap="flat" cmpd="sng" algn="ctr">
                      <a:solidFill>
                        <a:srgbClr val="E1E4E5"/>
                      </a:solidFill>
                      <a:prstDash val="solid"/>
                      <a:round/>
                      <a:headEnd type="none" w="med" len="med"/>
                      <a:tailEnd type="none" w="med" len="med"/>
                    </a:lnT>
                    <a:lnB w="6350" cap="flat" cmpd="sng" algn="ctr">
                      <a:solidFill>
                        <a:srgbClr val="E1E4E5"/>
                      </a:solidFill>
                      <a:prstDash val="solid"/>
                      <a:round/>
                      <a:headEnd type="none" w="med" len="med"/>
                      <a:tailEnd type="none" w="med" len="med"/>
                    </a:lnB>
                    <a:solidFill>
                      <a:srgbClr val="FCFCFC"/>
                    </a:solidFill>
                  </a:tcPr>
                </a:tc>
                <a:tc>
                  <a:txBody>
                    <a:bodyPr/>
                    <a:lstStyle/>
                    <a:p>
                      <a:pPr fontAlgn="ctr"/>
                      <a:r>
                        <a:rPr lang="en-US" sz="1200">
                          <a:effectLst/>
                        </a:rPr>
                        <a:t>Yes</a:t>
                      </a:r>
                    </a:p>
                  </a:txBody>
                  <a:tcPr marL="101600" marR="101600" marT="50800" marB="50800" anchor="ctr">
                    <a:lnL w="6350" cap="flat" cmpd="sng" algn="ctr">
                      <a:solidFill>
                        <a:srgbClr val="E1E4E5"/>
                      </a:solidFill>
                      <a:prstDash val="solid"/>
                      <a:round/>
                      <a:headEnd type="none" w="med" len="med"/>
                      <a:tailEnd type="none" w="med" len="med"/>
                    </a:lnL>
                    <a:lnR w="6350" cap="flat" cmpd="sng" algn="ctr">
                      <a:solidFill>
                        <a:srgbClr val="E1E4E5"/>
                      </a:solidFill>
                      <a:prstDash val="solid"/>
                      <a:round/>
                      <a:headEnd type="none" w="med" len="med"/>
                      <a:tailEnd type="none" w="med" len="med"/>
                    </a:lnR>
                    <a:lnT w="6350" cap="flat" cmpd="sng" algn="ctr">
                      <a:solidFill>
                        <a:srgbClr val="E1E4E5"/>
                      </a:solidFill>
                      <a:prstDash val="solid"/>
                      <a:round/>
                      <a:headEnd type="none" w="med" len="med"/>
                      <a:tailEnd type="none" w="med" len="med"/>
                    </a:lnT>
                    <a:lnB w="6350" cap="flat" cmpd="sng" algn="ctr">
                      <a:solidFill>
                        <a:srgbClr val="E1E4E5"/>
                      </a:solidFill>
                      <a:prstDash val="solid"/>
                      <a:round/>
                      <a:headEnd type="none" w="med" len="med"/>
                      <a:tailEnd type="none" w="med" len="med"/>
                    </a:lnB>
                    <a:solidFill>
                      <a:srgbClr val="FCFCFC"/>
                    </a:solidFill>
                  </a:tcPr>
                </a:tc>
                <a:tc>
                  <a:txBody>
                    <a:bodyPr/>
                    <a:lstStyle/>
                    <a:p>
                      <a:pPr fontAlgn="ctr"/>
                      <a:r>
                        <a:rPr lang="en-US" sz="1200">
                          <a:effectLst/>
                        </a:rPr>
                        <a:t>No</a:t>
                      </a:r>
                    </a:p>
                  </a:txBody>
                  <a:tcPr marL="101600" marR="101600" marT="50800" marB="50800" anchor="ctr">
                    <a:lnL w="6350" cap="flat" cmpd="sng" algn="ctr">
                      <a:solidFill>
                        <a:srgbClr val="E1E4E5"/>
                      </a:solidFill>
                      <a:prstDash val="solid"/>
                      <a:round/>
                      <a:headEnd type="none" w="med" len="med"/>
                      <a:tailEnd type="none" w="med" len="med"/>
                    </a:lnL>
                    <a:lnR w="6350" cap="flat" cmpd="sng" algn="ctr">
                      <a:solidFill>
                        <a:srgbClr val="E1E4E5"/>
                      </a:solidFill>
                      <a:prstDash val="solid"/>
                      <a:round/>
                      <a:headEnd type="none" w="med" len="med"/>
                      <a:tailEnd type="none" w="med" len="med"/>
                    </a:lnR>
                    <a:lnT w="6350" cap="flat" cmpd="sng" algn="ctr">
                      <a:solidFill>
                        <a:srgbClr val="E1E4E5"/>
                      </a:solidFill>
                      <a:prstDash val="solid"/>
                      <a:round/>
                      <a:headEnd type="none" w="med" len="med"/>
                      <a:tailEnd type="none" w="med" len="med"/>
                    </a:lnT>
                    <a:lnB w="6350" cap="flat" cmpd="sng" algn="ctr">
                      <a:solidFill>
                        <a:srgbClr val="E1E4E5"/>
                      </a:solidFill>
                      <a:prstDash val="solid"/>
                      <a:round/>
                      <a:headEnd type="none" w="med" len="med"/>
                      <a:tailEnd type="none" w="med" len="med"/>
                    </a:lnB>
                    <a:solidFill>
                      <a:srgbClr val="FCFCFC"/>
                    </a:solidFill>
                  </a:tcPr>
                </a:tc>
                <a:tc>
                  <a:txBody>
                    <a:bodyPr/>
                    <a:lstStyle/>
                    <a:p>
                      <a:pPr fontAlgn="ctr"/>
                      <a:r>
                        <a:rPr lang="en-US" sz="1200">
                          <a:effectLst/>
                        </a:rPr>
                        <a:t>Yes</a:t>
                      </a:r>
                    </a:p>
                  </a:txBody>
                  <a:tcPr marL="101600" marR="101600" marT="50800" marB="50800" anchor="ctr">
                    <a:lnL w="6350" cap="flat" cmpd="sng" algn="ctr">
                      <a:solidFill>
                        <a:srgbClr val="E1E4E5"/>
                      </a:solidFill>
                      <a:prstDash val="solid"/>
                      <a:round/>
                      <a:headEnd type="none" w="med" len="med"/>
                      <a:tailEnd type="none" w="med" len="med"/>
                    </a:lnL>
                    <a:lnR w="6350" cap="flat" cmpd="sng" algn="ctr">
                      <a:solidFill>
                        <a:srgbClr val="E1E4E5"/>
                      </a:solidFill>
                      <a:prstDash val="solid"/>
                      <a:round/>
                      <a:headEnd type="none" w="med" len="med"/>
                      <a:tailEnd type="none" w="med" len="med"/>
                    </a:lnR>
                    <a:lnT w="6350" cap="flat" cmpd="sng" algn="ctr">
                      <a:solidFill>
                        <a:srgbClr val="E1E4E5"/>
                      </a:solidFill>
                      <a:prstDash val="solid"/>
                      <a:round/>
                      <a:headEnd type="none" w="med" len="med"/>
                      <a:tailEnd type="none" w="med" len="med"/>
                    </a:lnT>
                    <a:lnB w="6350" cap="flat" cmpd="sng" algn="ctr">
                      <a:solidFill>
                        <a:srgbClr val="E1E4E5"/>
                      </a:solidFill>
                      <a:prstDash val="solid"/>
                      <a:round/>
                      <a:headEnd type="none" w="med" len="med"/>
                      <a:tailEnd type="none" w="med" len="med"/>
                    </a:lnB>
                    <a:solidFill>
                      <a:srgbClr val="FCFCFC"/>
                    </a:solidFill>
                  </a:tcPr>
                </a:tc>
                <a:extLst>
                  <a:ext uri="{0D108BD9-81ED-4DB2-BD59-A6C34878D82A}">
                    <a16:rowId xmlns:a16="http://schemas.microsoft.com/office/drawing/2014/main" val="3110240405"/>
                  </a:ext>
                </a:extLst>
              </a:tr>
              <a:tr h="270042">
                <a:tc>
                  <a:txBody>
                    <a:bodyPr/>
                    <a:lstStyle/>
                    <a:p>
                      <a:pPr fontAlgn="ctr"/>
                      <a:r>
                        <a:rPr lang="en-US" sz="1200">
                          <a:effectLst/>
                        </a:rPr>
                        <a:t>CredSSP</a:t>
                      </a:r>
                    </a:p>
                  </a:txBody>
                  <a:tcPr marL="101600" marR="101600" marT="50800" marB="50800" anchor="ctr">
                    <a:lnL w="6350" cap="flat" cmpd="sng" algn="ctr">
                      <a:solidFill>
                        <a:srgbClr val="E1E4E5"/>
                      </a:solidFill>
                      <a:prstDash val="solid"/>
                      <a:round/>
                      <a:headEnd type="none" w="med" len="med"/>
                      <a:tailEnd type="none" w="med" len="med"/>
                    </a:lnL>
                    <a:lnR w="6350" cap="flat" cmpd="sng" algn="ctr">
                      <a:solidFill>
                        <a:srgbClr val="E1E4E5"/>
                      </a:solidFill>
                      <a:prstDash val="solid"/>
                      <a:round/>
                      <a:headEnd type="none" w="med" len="med"/>
                      <a:tailEnd type="none" w="med" len="med"/>
                    </a:lnR>
                    <a:lnT w="6350" cap="flat" cmpd="sng" algn="ctr">
                      <a:solidFill>
                        <a:srgbClr val="E1E4E5"/>
                      </a:solidFill>
                      <a:prstDash val="solid"/>
                      <a:round/>
                      <a:headEnd type="none" w="med" len="med"/>
                      <a:tailEnd type="none" w="med" len="med"/>
                    </a:lnT>
                    <a:lnB w="6350" cap="flat" cmpd="sng" algn="ctr">
                      <a:solidFill>
                        <a:srgbClr val="E1E4E5"/>
                      </a:solidFill>
                      <a:prstDash val="solid"/>
                      <a:round/>
                      <a:headEnd type="none" w="med" len="med"/>
                      <a:tailEnd type="none" w="med" len="med"/>
                    </a:lnB>
                    <a:solidFill>
                      <a:srgbClr val="F3F6F6"/>
                    </a:solidFill>
                  </a:tcPr>
                </a:tc>
                <a:tc>
                  <a:txBody>
                    <a:bodyPr/>
                    <a:lstStyle/>
                    <a:p>
                      <a:pPr fontAlgn="ctr"/>
                      <a:r>
                        <a:rPr lang="en-US" sz="1200">
                          <a:effectLst/>
                        </a:rPr>
                        <a:t>Yes</a:t>
                      </a:r>
                    </a:p>
                  </a:txBody>
                  <a:tcPr marL="101600" marR="101600" marT="50800" marB="50800" anchor="ctr">
                    <a:lnL w="6350" cap="flat" cmpd="sng" algn="ctr">
                      <a:solidFill>
                        <a:srgbClr val="E1E4E5"/>
                      </a:solidFill>
                      <a:prstDash val="solid"/>
                      <a:round/>
                      <a:headEnd type="none" w="med" len="med"/>
                      <a:tailEnd type="none" w="med" len="med"/>
                    </a:lnL>
                    <a:lnR w="6350" cap="flat" cmpd="sng" algn="ctr">
                      <a:solidFill>
                        <a:srgbClr val="E1E4E5"/>
                      </a:solidFill>
                      <a:prstDash val="solid"/>
                      <a:round/>
                      <a:headEnd type="none" w="med" len="med"/>
                      <a:tailEnd type="none" w="med" len="med"/>
                    </a:lnR>
                    <a:lnT w="6350" cap="flat" cmpd="sng" algn="ctr">
                      <a:solidFill>
                        <a:srgbClr val="E1E4E5"/>
                      </a:solidFill>
                      <a:prstDash val="solid"/>
                      <a:round/>
                      <a:headEnd type="none" w="med" len="med"/>
                      <a:tailEnd type="none" w="med" len="med"/>
                    </a:lnT>
                    <a:lnB w="6350" cap="flat" cmpd="sng" algn="ctr">
                      <a:solidFill>
                        <a:srgbClr val="E1E4E5"/>
                      </a:solidFill>
                      <a:prstDash val="solid"/>
                      <a:round/>
                      <a:headEnd type="none" w="med" len="med"/>
                      <a:tailEnd type="none" w="med" len="med"/>
                    </a:lnB>
                    <a:solidFill>
                      <a:srgbClr val="F3F6F6"/>
                    </a:solidFill>
                  </a:tcPr>
                </a:tc>
                <a:tc>
                  <a:txBody>
                    <a:bodyPr/>
                    <a:lstStyle/>
                    <a:p>
                      <a:pPr fontAlgn="ctr"/>
                      <a:r>
                        <a:rPr lang="en-US" sz="1200">
                          <a:effectLst/>
                        </a:rPr>
                        <a:t>Yes</a:t>
                      </a:r>
                    </a:p>
                  </a:txBody>
                  <a:tcPr marL="101600" marR="101600" marT="50800" marB="50800" anchor="ctr">
                    <a:lnL w="6350" cap="flat" cmpd="sng" algn="ctr">
                      <a:solidFill>
                        <a:srgbClr val="E1E4E5"/>
                      </a:solidFill>
                      <a:prstDash val="solid"/>
                      <a:round/>
                      <a:headEnd type="none" w="med" len="med"/>
                      <a:tailEnd type="none" w="med" len="med"/>
                    </a:lnL>
                    <a:lnR w="6350" cap="flat" cmpd="sng" algn="ctr">
                      <a:solidFill>
                        <a:srgbClr val="E1E4E5"/>
                      </a:solidFill>
                      <a:prstDash val="solid"/>
                      <a:round/>
                      <a:headEnd type="none" w="med" len="med"/>
                      <a:tailEnd type="none" w="med" len="med"/>
                    </a:lnR>
                    <a:lnT w="6350" cap="flat" cmpd="sng" algn="ctr">
                      <a:solidFill>
                        <a:srgbClr val="E1E4E5"/>
                      </a:solidFill>
                      <a:prstDash val="solid"/>
                      <a:round/>
                      <a:headEnd type="none" w="med" len="med"/>
                      <a:tailEnd type="none" w="med" len="med"/>
                    </a:lnT>
                    <a:lnB w="6350" cap="flat" cmpd="sng" algn="ctr">
                      <a:solidFill>
                        <a:srgbClr val="E1E4E5"/>
                      </a:solidFill>
                      <a:prstDash val="solid"/>
                      <a:round/>
                      <a:headEnd type="none" w="med" len="med"/>
                      <a:tailEnd type="none" w="med" len="med"/>
                    </a:lnB>
                    <a:solidFill>
                      <a:srgbClr val="F3F6F6"/>
                    </a:solidFill>
                  </a:tcPr>
                </a:tc>
                <a:tc>
                  <a:txBody>
                    <a:bodyPr/>
                    <a:lstStyle/>
                    <a:p>
                      <a:pPr fontAlgn="ctr"/>
                      <a:r>
                        <a:rPr lang="en-US" sz="1200">
                          <a:effectLst/>
                        </a:rPr>
                        <a:t>Yes</a:t>
                      </a:r>
                    </a:p>
                  </a:txBody>
                  <a:tcPr marL="101600" marR="101600" marT="50800" marB="50800" anchor="ctr">
                    <a:lnL w="6350" cap="flat" cmpd="sng" algn="ctr">
                      <a:solidFill>
                        <a:srgbClr val="E1E4E5"/>
                      </a:solidFill>
                      <a:prstDash val="solid"/>
                      <a:round/>
                      <a:headEnd type="none" w="med" len="med"/>
                      <a:tailEnd type="none" w="med" len="med"/>
                    </a:lnL>
                    <a:lnR w="6350" cap="flat" cmpd="sng" algn="ctr">
                      <a:solidFill>
                        <a:srgbClr val="E1E4E5"/>
                      </a:solidFill>
                      <a:prstDash val="solid"/>
                      <a:round/>
                      <a:headEnd type="none" w="med" len="med"/>
                      <a:tailEnd type="none" w="med" len="med"/>
                    </a:lnR>
                    <a:lnT w="6350" cap="flat" cmpd="sng" algn="ctr">
                      <a:solidFill>
                        <a:srgbClr val="E1E4E5"/>
                      </a:solidFill>
                      <a:prstDash val="solid"/>
                      <a:round/>
                      <a:headEnd type="none" w="med" len="med"/>
                      <a:tailEnd type="none" w="med" len="med"/>
                    </a:lnT>
                    <a:lnB w="6350" cap="flat" cmpd="sng" algn="ctr">
                      <a:solidFill>
                        <a:srgbClr val="E1E4E5"/>
                      </a:solidFill>
                      <a:prstDash val="solid"/>
                      <a:round/>
                      <a:headEnd type="none" w="med" len="med"/>
                      <a:tailEnd type="none" w="med" len="med"/>
                    </a:lnB>
                    <a:solidFill>
                      <a:srgbClr val="F3F6F6"/>
                    </a:solidFill>
                  </a:tcPr>
                </a:tc>
                <a:tc>
                  <a:txBody>
                    <a:bodyPr/>
                    <a:lstStyle/>
                    <a:p>
                      <a:pPr fontAlgn="ctr"/>
                      <a:r>
                        <a:rPr lang="en-US" sz="1200" dirty="0">
                          <a:effectLst/>
                        </a:rPr>
                        <a:t>Yes</a:t>
                      </a:r>
                    </a:p>
                  </a:txBody>
                  <a:tcPr marL="101600" marR="101600" marT="50800" marB="50800" anchor="ctr">
                    <a:lnL w="6350" cap="flat" cmpd="sng" algn="ctr">
                      <a:solidFill>
                        <a:srgbClr val="E1E4E5"/>
                      </a:solidFill>
                      <a:prstDash val="solid"/>
                      <a:round/>
                      <a:headEnd type="none" w="med" len="med"/>
                      <a:tailEnd type="none" w="med" len="med"/>
                    </a:lnL>
                    <a:lnR w="6350" cap="flat" cmpd="sng" algn="ctr">
                      <a:solidFill>
                        <a:srgbClr val="E1E4E5"/>
                      </a:solidFill>
                      <a:prstDash val="solid"/>
                      <a:round/>
                      <a:headEnd type="none" w="med" len="med"/>
                      <a:tailEnd type="none" w="med" len="med"/>
                    </a:lnR>
                    <a:lnT w="6350" cap="flat" cmpd="sng" algn="ctr">
                      <a:solidFill>
                        <a:srgbClr val="E1E4E5"/>
                      </a:solidFill>
                      <a:prstDash val="solid"/>
                      <a:round/>
                      <a:headEnd type="none" w="med" len="med"/>
                      <a:tailEnd type="none" w="med" len="med"/>
                    </a:lnT>
                    <a:lnB w="6350"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1623323917"/>
                  </a:ext>
                </a:extLst>
              </a:tr>
            </a:tbl>
          </a:graphicData>
        </a:graphic>
      </p:graphicFrame>
    </p:spTree>
    <p:extLst>
      <p:ext uri="{BB962C8B-B14F-4D97-AF65-F5344CB8AC3E}">
        <p14:creationId xmlns:p14="http://schemas.microsoft.com/office/powerpoint/2010/main" val="41443315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9AD57C0-5DE5-9B49-ABC1-C96EEC955E59}"/>
              </a:ext>
            </a:extLst>
          </p:cNvPr>
          <p:cNvSpPr/>
          <p:nvPr/>
        </p:nvSpPr>
        <p:spPr>
          <a:xfrm>
            <a:off x="936394" y="188640"/>
            <a:ext cx="9766530" cy="461665"/>
          </a:xfrm>
          <a:prstGeom prst="rect">
            <a:avLst/>
          </a:prstGeom>
        </p:spPr>
        <p:txBody>
          <a:bodyPr wrap="square">
            <a:spAutoFit/>
          </a:bodyPr>
          <a:lstStyle/>
          <a:p>
            <a:r>
              <a:rPr lang="en-US" altLang="ja-JP" sz="2400" b="0" i="0" dirty="0">
                <a:solidFill>
                  <a:srgbClr val="000000"/>
                </a:solidFill>
                <a:effectLst/>
                <a:latin typeface="Open Sans" panose="020B0606030504020204" pitchFamily="34" charset="0"/>
              </a:rPr>
              <a:t>Ansible Tower – Kerberos</a:t>
            </a:r>
            <a:endParaRPr lang="zh-TW" altLang="en-US" dirty="0"/>
          </a:p>
        </p:txBody>
      </p:sp>
      <p:sp>
        <p:nvSpPr>
          <p:cNvPr id="3" name="正方形/長方形 2"/>
          <p:cNvSpPr/>
          <p:nvPr/>
        </p:nvSpPr>
        <p:spPr>
          <a:xfrm>
            <a:off x="477788" y="612845"/>
            <a:ext cx="11305256" cy="5840491"/>
          </a:xfrm>
          <a:prstGeom prst="rect">
            <a:avLst/>
          </a:prstGeom>
        </p:spPr>
        <p:txBody>
          <a:bodyPr wrap="square" numCol="2">
            <a:noAutofit/>
          </a:bodyPr>
          <a:lstStyle/>
          <a:p>
            <a:r>
              <a:rPr lang="en-US" altLang="ja-JP" sz="900" dirty="0">
                <a:latin typeface="+mn-lt"/>
              </a:rPr>
              <a:t># </a:t>
            </a:r>
            <a:r>
              <a:rPr lang="en-US" altLang="ja-JP" sz="900" dirty="0" err="1">
                <a:latin typeface="+mn-lt"/>
              </a:rPr>
              <a:t>Ansible</a:t>
            </a:r>
            <a:r>
              <a:rPr lang="en-US" altLang="ja-JP" sz="900" dirty="0">
                <a:latin typeface="+mn-lt"/>
              </a:rPr>
              <a:t> Tower</a:t>
            </a:r>
          </a:p>
          <a:p>
            <a:endParaRPr lang="en-US" altLang="ja-JP" sz="900" dirty="0">
              <a:latin typeface="+mn-lt"/>
            </a:endParaRPr>
          </a:p>
          <a:p>
            <a:r>
              <a:rPr lang="en-US" altLang="ja-JP" sz="900" dirty="0">
                <a:latin typeface="+mn-lt"/>
                <a:hlinkClick r:id="rId2"/>
              </a:rPr>
              <a:t>https://docs.ansible.com/ansible-tower/latest/html/administration/kerberos_auth.html</a:t>
            </a:r>
            <a:endParaRPr lang="en-US" altLang="ja-JP" sz="900" dirty="0">
              <a:latin typeface="+mn-lt"/>
            </a:endParaRPr>
          </a:p>
          <a:p>
            <a:endParaRPr lang="en-US" altLang="ja-JP" sz="900" dirty="0">
              <a:latin typeface="+mn-lt"/>
            </a:endParaRPr>
          </a:p>
          <a:p>
            <a:r>
              <a:rPr lang="en-US" altLang="ja-JP" sz="900" dirty="0">
                <a:latin typeface="+mn-lt"/>
                <a:hlinkClick r:id="rId3"/>
              </a:rPr>
              <a:t>https://aventistech.com/kb/ansible-with-kerberos-authentication/</a:t>
            </a:r>
            <a:endParaRPr lang="en-US" altLang="ja-JP" sz="900" dirty="0">
              <a:latin typeface="+mn-lt"/>
            </a:endParaRPr>
          </a:p>
          <a:p>
            <a:endParaRPr lang="en-US" altLang="ja-JP" sz="900" b="0" i="0" dirty="0">
              <a:solidFill>
                <a:srgbClr val="000000"/>
              </a:solidFill>
              <a:effectLst/>
              <a:latin typeface="Open Sans" panose="020B0606030504020204" pitchFamily="34" charset="0"/>
            </a:endParaRPr>
          </a:p>
          <a:p>
            <a:pPr marL="228600" indent="-228600">
              <a:buAutoNum type="arabicPeriod"/>
            </a:pPr>
            <a:r>
              <a:rPr lang="en-US" altLang="ja-JP" sz="900" b="0" i="0" dirty="0">
                <a:solidFill>
                  <a:srgbClr val="000000"/>
                </a:solidFill>
                <a:effectLst/>
                <a:latin typeface="Open Sans" panose="020B0606030504020204" pitchFamily="34" charset="0"/>
              </a:rPr>
              <a:t>##</a:t>
            </a:r>
            <a:r>
              <a:rPr lang="en-US" altLang="ja-JP" sz="900" dirty="0">
                <a:solidFill>
                  <a:srgbClr val="000000"/>
                </a:solidFill>
                <a:latin typeface="Open Sans" panose="020B0606030504020204" pitchFamily="34" charset="0"/>
              </a:rPr>
              <a:t>Windows domain authentication</a:t>
            </a:r>
            <a:endParaRPr lang="en-US" altLang="ja-JP" sz="900" b="0" i="0" dirty="0">
              <a:solidFill>
                <a:srgbClr val="000000"/>
              </a:solidFill>
              <a:effectLst/>
              <a:latin typeface="Open Sans" panose="020B0606030504020204" pitchFamily="34" charset="0"/>
            </a:endParaRP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a:t>
            </a:r>
            <a:r>
              <a:rPr lang="en-US" altLang="ja-JP" sz="900" dirty="0" err="1">
                <a:solidFill>
                  <a:srgbClr val="000000"/>
                </a:solidFill>
                <a:latin typeface="Open Sans" panose="020B0606030504020204" pitchFamily="34" charset="0"/>
              </a:rPr>
              <a:t>winhost</a:t>
            </a:r>
            <a:r>
              <a:rPr lang="en-US" altLang="ja-JP" sz="900" dirty="0">
                <a:solidFill>
                  <a:srgbClr val="000000"/>
                </a:solidFill>
                <a:latin typeface="Open Sans" panose="020B0606030504020204" pitchFamily="34" charset="0"/>
              </a:rPr>
              <a:t>]</a:t>
            </a:r>
          </a:p>
          <a:p>
            <a:r>
              <a:rPr lang="en-US" altLang="ja-JP" sz="900" dirty="0">
                <a:solidFill>
                  <a:srgbClr val="000000"/>
                </a:solidFill>
                <a:latin typeface="Open Sans" panose="020B0606030504020204" pitchFamily="34" charset="0"/>
              </a:rPr>
              <a:t>aventis-ad01.aventis.local</a:t>
            </a: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a:t>
            </a:r>
            <a:r>
              <a:rPr lang="en-US" altLang="ja-JP" sz="900" dirty="0" err="1">
                <a:solidFill>
                  <a:srgbClr val="000000"/>
                </a:solidFill>
                <a:latin typeface="Open Sans" panose="020B0606030504020204" pitchFamily="34" charset="0"/>
              </a:rPr>
              <a:t>winhost:vars</a:t>
            </a:r>
            <a:r>
              <a:rPr lang="en-US" altLang="ja-JP" sz="900" dirty="0">
                <a:solidFill>
                  <a:srgbClr val="000000"/>
                </a:solidFill>
                <a:latin typeface="Open Sans" panose="020B0606030504020204" pitchFamily="34" charset="0"/>
              </a:rPr>
              <a:t>]</a:t>
            </a:r>
          </a:p>
          <a:p>
            <a:r>
              <a:rPr lang="en-US" altLang="ja-JP" sz="900" dirty="0" err="1">
                <a:solidFill>
                  <a:srgbClr val="000000"/>
                </a:solidFill>
                <a:latin typeface="Open Sans" panose="020B0606030504020204" pitchFamily="34" charset="0"/>
              </a:rPr>
              <a:t>ansible_user</a:t>
            </a:r>
            <a:r>
              <a:rPr lang="en-US" altLang="ja-JP" sz="900" dirty="0">
                <a:solidFill>
                  <a:srgbClr val="000000"/>
                </a:solidFill>
                <a:latin typeface="Open Sans" panose="020B0606030504020204" pitchFamily="34" charset="0"/>
              </a:rPr>
              <a:t> = </a:t>
            </a:r>
            <a:r>
              <a:rPr lang="en-US" altLang="ja-JP" sz="900" dirty="0" err="1">
                <a:solidFill>
                  <a:srgbClr val="000000"/>
                </a:solidFill>
                <a:latin typeface="Open Sans" panose="020B0606030504020204" pitchFamily="34" charset="0"/>
              </a:rPr>
              <a:t>administrator@AVENTIS.LOCAL</a:t>
            </a:r>
            <a:endParaRPr lang="en-US" altLang="ja-JP" sz="900" dirty="0">
              <a:solidFill>
                <a:srgbClr val="000000"/>
              </a:solidFill>
              <a:latin typeface="Open Sans" panose="020B0606030504020204" pitchFamily="34" charset="0"/>
            </a:endParaRPr>
          </a:p>
          <a:p>
            <a:r>
              <a:rPr lang="en-US" altLang="ja-JP" sz="900" dirty="0" err="1">
                <a:solidFill>
                  <a:srgbClr val="000000"/>
                </a:solidFill>
                <a:latin typeface="Open Sans" panose="020B0606030504020204" pitchFamily="34" charset="0"/>
              </a:rPr>
              <a:t>ansible_password</a:t>
            </a:r>
            <a:r>
              <a:rPr lang="en-US" altLang="ja-JP" sz="900" dirty="0">
                <a:solidFill>
                  <a:srgbClr val="000000"/>
                </a:solidFill>
                <a:latin typeface="Open Sans" panose="020B0606030504020204" pitchFamily="34" charset="0"/>
              </a:rPr>
              <a:t> = P@ssw0rd!@#$</a:t>
            </a:r>
          </a:p>
          <a:p>
            <a:r>
              <a:rPr lang="en-US" altLang="ja-JP" sz="900" dirty="0" err="1">
                <a:solidFill>
                  <a:srgbClr val="000000"/>
                </a:solidFill>
                <a:latin typeface="Open Sans" panose="020B0606030504020204" pitchFamily="34" charset="0"/>
              </a:rPr>
              <a:t>ansible_connection</a:t>
            </a:r>
            <a:r>
              <a:rPr lang="en-US" altLang="ja-JP" sz="900" dirty="0">
                <a:solidFill>
                  <a:srgbClr val="000000"/>
                </a:solidFill>
                <a:latin typeface="Open Sans" panose="020B0606030504020204" pitchFamily="34" charset="0"/>
              </a:rPr>
              <a:t> = </a:t>
            </a:r>
            <a:r>
              <a:rPr lang="en-US" altLang="ja-JP" sz="900" dirty="0" err="1">
                <a:solidFill>
                  <a:srgbClr val="000000"/>
                </a:solidFill>
                <a:latin typeface="Open Sans" panose="020B0606030504020204" pitchFamily="34" charset="0"/>
              </a:rPr>
              <a:t>winrm</a:t>
            </a:r>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a:t>
            </a:r>
            <a:r>
              <a:rPr lang="en-US" altLang="ja-JP" sz="900" dirty="0" err="1">
                <a:solidFill>
                  <a:srgbClr val="000000"/>
                </a:solidFill>
                <a:latin typeface="Open Sans" panose="020B0606030504020204" pitchFamily="34" charset="0"/>
              </a:rPr>
              <a:t>ansible_port</a:t>
            </a:r>
            <a:r>
              <a:rPr lang="en-US" altLang="ja-JP" sz="900" dirty="0">
                <a:solidFill>
                  <a:srgbClr val="000000"/>
                </a:solidFill>
                <a:latin typeface="Open Sans" panose="020B0606030504020204" pitchFamily="34" charset="0"/>
              </a:rPr>
              <a:t> = 5985</a:t>
            </a:r>
          </a:p>
          <a:p>
            <a:r>
              <a:rPr lang="en-US" altLang="ja-JP" sz="900" dirty="0" err="1">
                <a:solidFill>
                  <a:srgbClr val="000000"/>
                </a:solidFill>
                <a:latin typeface="Open Sans" panose="020B0606030504020204" pitchFamily="34" charset="0"/>
              </a:rPr>
              <a:t>ansible_winrm_transport</a:t>
            </a:r>
            <a:r>
              <a:rPr lang="en-US" altLang="ja-JP" sz="900" dirty="0">
                <a:solidFill>
                  <a:srgbClr val="000000"/>
                </a:solidFill>
                <a:latin typeface="Open Sans" panose="020B0606030504020204" pitchFamily="34" charset="0"/>
              </a:rPr>
              <a:t> = </a:t>
            </a:r>
            <a:r>
              <a:rPr lang="en-US" altLang="ja-JP" sz="900" dirty="0" err="1">
                <a:solidFill>
                  <a:srgbClr val="000000"/>
                </a:solidFill>
                <a:latin typeface="Open Sans" panose="020B0606030504020204" pitchFamily="34" charset="0"/>
              </a:rPr>
              <a:t>kerberos</a:t>
            </a:r>
            <a:endParaRPr lang="en-US" altLang="ja-JP" sz="900" dirty="0">
              <a:solidFill>
                <a:srgbClr val="000000"/>
              </a:solidFill>
              <a:latin typeface="Open Sans" panose="020B0606030504020204" pitchFamily="34" charset="0"/>
            </a:endParaRPr>
          </a:p>
          <a:p>
            <a:r>
              <a:rPr lang="en-US" altLang="ja-JP" sz="900" dirty="0" err="1">
                <a:solidFill>
                  <a:srgbClr val="000000"/>
                </a:solidFill>
                <a:latin typeface="Open Sans" panose="020B0606030504020204" pitchFamily="34" charset="0"/>
              </a:rPr>
              <a:t>ansible_winrm_server_cert_validation</a:t>
            </a:r>
            <a:r>
              <a:rPr lang="en-US" altLang="ja-JP" sz="900" dirty="0">
                <a:solidFill>
                  <a:srgbClr val="000000"/>
                </a:solidFill>
                <a:latin typeface="Open Sans" panose="020B0606030504020204" pitchFamily="34" charset="0"/>
              </a:rPr>
              <a:t> = ignore</a:t>
            </a:r>
          </a:p>
          <a:p>
            <a:endParaRPr lang="en-US" altLang="ja-JP" sz="900" dirty="0">
              <a:solidFill>
                <a:srgbClr val="000000"/>
              </a:solidFill>
              <a:latin typeface="Open Sans" panose="020B0606030504020204" pitchFamily="34" charset="0"/>
            </a:endParaRPr>
          </a:p>
          <a:p>
            <a:r>
              <a:rPr lang="en-US" altLang="ja-JP" sz="900" dirty="0" err="1">
                <a:solidFill>
                  <a:srgbClr val="000000"/>
                </a:solidFill>
                <a:latin typeface="Open Sans" panose="020B0606030504020204" pitchFamily="34" charset="0"/>
              </a:rPr>
              <a:t>ansible</a:t>
            </a:r>
            <a:r>
              <a:rPr lang="en-US" altLang="ja-JP" sz="900" dirty="0">
                <a:solidFill>
                  <a:srgbClr val="000000"/>
                </a:solidFill>
                <a:latin typeface="Open Sans" panose="020B0606030504020204" pitchFamily="34" charset="0"/>
              </a:rPr>
              <a:t> </a:t>
            </a:r>
            <a:r>
              <a:rPr lang="en-US" altLang="ja-JP" sz="900" dirty="0" err="1">
                <a:solidFill>
                  <a:srgbClr val="000000"/>
                </a:solidFill>
                <a:latin typeface="Open Sans" panose="020B0606030504020204" pitchFamily="34" charset="0"/>
              </a:rPr>
              <a:t>winhost</a:t>
            </a:r>
            <a:r>
              <a:rPr lang="en-US" altLang="ja-JP" sz="900" dirty="0">
                <a:solidFill>
                  <a:srgbClr val="000000"/>
                </a:solidFill>
                <a:latin typeface="Open Sans" panose="020B0606030504020204" pitchFamily="34" charset="0"/>
              </a:rPr>
              <a:t> -m </a:t>
            </a:r>
            <a:r>
              <a:rPr lang="en-US" altLang="ja-JP" sz="900" dirty="0" err="1">
                <a:solidFill>
                  <a:srgbClr val="000000"/>
                </a:solidFill>
                <a:latin typeface="Open Sans" panose="020B0606030504020204" pitchFamily="34" charset="0"/>
              </a:rPr>
              <a:t>win_ping</a:t>
            </a:r>
            <a:r>
              <a:rPr lang="en-US" altLang="ja-JP" sz="900" dirty="0">
                <a:solidFill>
                  <a:srgbClr val="000000"/>
                </a:solidFill>
                <a:latin typeface="Open Sans" panose="020B0606030504020204" pitchFamily="34" charset="0"/>
              </a:rPr>
              <a:t> -</a:t>
            </a:r>
            <a:r>
              <a:rPr lang="en-US" altLang="ja-JP" sz="900" dirty="0" err="1">
                <a:solidFill>
                  <a:srgbClr val="000000"/>
                </a:solidFill>
                <a:latin typeface="Open Sans" panose="020B0606030504020204" pitchFamily="34" charset="0"/>
              </a:rPr>
              <a:t>vvvv</a:t>
            </a:r>
            <a:endParaRPr lang="en-US" altLang="ja-JP" sz="900" dirty="0">
              <a:solidFill>
                <a:srgbClr val="000000"/>
              </a:solidFill>
              <a:latin typeface="Open Sans" panose="020B0606030504020204" pitchFamily="34" charset="0"/>
            </a:endParaRPr>
          </a:p>
          <a:p>
            <a:r>
              <a:rPr lang="en-US" altLang="ja-JP" sz="900" dirty="0" err="1">
                <a:solidFill>
                  <a:srgbClr val="000000"/>
                </a:solidFill>
                <a:latin typeface="Open Sans" panose="020B0606030504020204" pitchFamily="34" charset="0"/>
              </a:rPr>
              <a:t>ansible</a:t>
            </a:r>
            <a:r>
              <a:rPr lang="en-US" altLang="ja-JP" sz="900" dirty="0">
                <a:solidFill>
                  <a:srgbClr val="000000"/>
                </a:solidFill>
                <a:latin typeface="Open Sans" panose="020B0606030504020204" pitchFamily="34" charset="0"/>
              </a:rPr>
              <a:t> </a:t>
            </a:r>
            <a:r>
              <a:rPr lang="en-US" altLang="ja-JP" sz="900" dirty="0" err="1">
                <a:solidFill>
                  <a:srgbClr val="000000"/>
                </a:solidFill>
                <a:latin typeface="Open Sans" panose="020B0606030504020204" pitchFamily="34" charset="0"/>
              </a:rPr>
              <a:t>winhost</a:t>
            </a:r>
            <a:r>
              <a:rPr lang="en-US" altLang="ja-JP" sz="900" dirty="0">
                <a:solidFill>
                  <a:srgbClr val="000000"/>
                </a:solidFill>
                <a:latin typeface="Open Sans" panose="020B0606030504020204" pitchFamily="34" charset="0"/>
              </a:rPr>
              <a:t> -m </a:t>
            </a:r>
            <a:r>
              <a:rPr lang="en-US" altLang="ja-JP" sz="900" dirty="0" err="1">
                <a:solidFill>
                  <a:srgbClr val="000000"/>
                </a:solidFill>
                <a:latin typeface="Open Sans" panose="020B0606030504020204" pitchFamily="34" charset="0"/>
              </a:rPr>
              <a:t>win_command</a:t>
            </a:r>
            <a:r>
              <a:rPr lang="en-US" altLang="ja-JP" sz="900" dirty="0">
                <a:solidFill>
                  <a:srgbClr val="000000"/>
                </a:solidFill>
                <a:latin typeface="Open Sans" panose="020B0606030504020204" pitchFamily="34" charset="0"/>
              </a:rPr>
              <a:t> -a "</a:t>
            </a:r>
            <a:r>
              <a:rPr lang="en-US" altLang="ja-JP" sz="900" dirty="0" err="1">
                <a:solidFill>
                  <a:srgbClr val="000000"/>
                </a:solidFill>
                <a:latin typeface="Open Sans" panose="020B0606030504020204" pitchFamily="34" charset="0"/>
              </a:rPr>
              <a:t>whoami</a:t>
            </a:r>
            <a:r>
              <a:rPr lang="en-US" altLang="ja-JP" sz="900" dirty="0">
                <a:solidFill>
                  <a:srgbClr val="000000"/>
                </a:solidFill>
                <a:latin typeface="Open Sans" panose="020B0606030504020204" pitchFamily="34" charset="0"/>
              </a:rPr>
              <a:t>" –</a:t>
            </a:r>
            <a:r>
              <a:rPr lang="en-US" altLang="ja-JP" sz="900" dirty="0" err="1">
                <a:solidFill>
                  <a:srgbClr val="000000"/>
                </a:solidFill>
                <a:latin typeface="Open Sans" panose="020B0606030504020204" pitchFamily="34" charset="0"/>
              </a:rPr>
              <a:t>vvvv</a:t>
            </a:r>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a:t>
            </a:r>
          </a:p>
          <a:p>
            <a:r>
              <a:rPr lang="en-US" altLang="ja-JP" sz="900" dirty="0">
                <a:solidFill>
                  <a:srgbClr val="000000"/>
                </a:solidFill>
                <a:latin typeface="Open Sans" panose="020B0606030504020204" pitchFamily="34" charset="0"/>
              </a:rPr>
              <a:t>[realms]</a:t>
            </a:r>
          </a:p>
          <a:p>
            <a:r>
              <a:rPr lang="en-US" altLang="ja-JP" sz="900" dirty="0">
                <a:solidFill>
                  <a:srgbClr val="000000"/>
                </a:solidFill>
                <a:latin typeface="Open Sans" panose="020B0606030504020204" pitchFamily="34" charset="0"/>
              </a:rPr>
              <a:t> AVENTIS.LOCAL = {</a:t>
            </a:r>
          </a:p>
          <a:p>
            <a:r>
              <a:rPr lang="en-US" altLang="ja-JP" sz="900" dirty="0">
                <a:solidFill>
                  <a:srgbClr val="000000"/>
                </a:solidFill>
                <a:latin typeface="Open Sans" panose="020B0606030504020204" pitchFamily="34" charset="0"/>
              </a:rPr>
              <a:t>    </a:t>
            </a:r>
            <a:r>
              <a:rPr lang="en-US" altLang="ja-JP" sz="900" dirty="0" err="1">
                <a:solidFill>
                  <a:srgbClr val="000000"/>
                </a:solidFill>
                <a:latin typeface="Open Sans" panose="020B0606030504020204" pitchFamily="34" charset="0"/>
              </a:rPr>
              <a:t>kdc</a:t>
            </a:r>
            <a:r>
              <a:rPr lang="en-US" altLang="ja-JP" sz="900" dirty="0">
                <a:solidFill>
                  <a:srgbClr val="000000"/>
                </a:solidFill>
                <a:latin typeface="Open Sans" panose="020B0606030504020204" pitchFamily="34" charset="0"/>
              </a:rPr>
              <a:t> = aventis-ad01.aventis.local</a:t>
            </a:r>
          </a:p>
          <a:p>
            <a:r>
              <a:rPr lang="en-US" altLang="ja-JP" sz="900" dirty="0">
                <a:solidFill>
                  <a:srgbClr val="000000"/>
                </a:solidFill>
                <a:latin typeface="Open Sans" panose="020B0606030504020204" pitchFamily="34" charset="0"/>
              </a:rPr>
              <a:t>    </a:t>
            </a:r>
            <a:r>
              <a:rPr lang="en-US" altLang="ja-JP" sz="900" dirty="0" err="1">
                <a:solidFill>
                  <a:srgbClr val="000000"/>
                </a:solidFill>
                <a:latin typeface="Open Sans" panose="020B0606030504020204" pitchFamily="34" charset="0"/>
              </a:rPr>
              <a:t>admin_server</a:t>
            </a:r>
            <a:r>
              <a:rPr lang="en-US" altLang="ja-JP" sz="900" dirty="0">
                <a:solidFill>
                  <a:srgbClr val="000000"/>
                </a:solidFill>
                <a:latin typeface="Open Sans" panose="020B0606030504020204" pitchFamily="34" charset="0"/>
              </a:rPr>
              <a:t> = aventis-ad01.aventis.local</a:t>
            </a:r>
          </a:p>
          <a:p>
            <a:r>
              <a:rPr lang="en-US" altLang="ja-JP" sz="900" dirty="0">
                <a:solidFill>
                  <a:srgbClr val="000000"/>
                </a:solidFill>
                <a:latin typeface="Open Sans" panose="020B0606030504020204" pitchFamily="34" charset="0"/>
              </a:rPr>
              <a:t> }</a:t>
            </a: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a:t>
            </a:r>
            <a:r>
              <a:rPr lang="en-US" altLang="ja-JP" sz="900" dirty="0" err="1">
                <a:solidFill>
                  <a:srgbClr val="000000"/>
                </a:solidFill>
                <a:latin typeface="Open Sans" panose="020B0606030504020204" pitchFamily="34" charset="0"/>
              </a:rPr>
              <a:t>domain_realm</a:t>
            </a:r>
            <a:r>
              <a:rPr lang="en-US" altLang="ja-JP" sz="900" dirty="0">
                <a:solidFill>
                  <a:srgbClr val="000000"/>
                </a:solidFill>
                <a:latin typeface="Open Sans" panose="020B0606030504020204" pitchFamily="34" charset="0"/>
              </a:rPr>
              <a:t>]</a:t>
            </a:r>
          </a:p>
          <a:p>
            <a:r>
              <a:rPr lang="en-US" altLang="ja-JP" sz="900" dirty="0">
                <a:solidFill>
                  <a:srgbClr val="000000"/>
                </a:solidFill>
                <a:latin typeface="Open Sans" panose="020B0606030504020204" pitchFamily="34" charset="0"/>
              </a:rPr>
              <a:t> .</a:t>
            </a:r>
            <a:r>
              <a:rPr lang="en-US" altLang="ja-JP" sz="900" dirty="0" err="1">
                <a:solidFill>
                  <a:srgbClr val="000000"/>
                </a:solidFill>
                <a:latin typeface="Open Sans" panose="020B0606030504020204" pitchFamily="34" charset="0"/>
              </a:rPr>
              <a:t>aventis.local</a:t>
            </a:r>
            <a:r>
              <a:rPr lang="en-US" altLang="ja-JP" sz="900" dirty="0">
                <a:solidFill>
                  <a:srgbClr val="000000"/>
                </a:solidFill>
                <a:latin typeface="Open Sans" panose="020B0606030504020204" pitchFamily="34" charset="0"/>
              </a:rPr>
              <a:t> = AVENTIS.LOCAL</a:t>
            </a:r>
          </a:p>
          <a:p>
            <a:r>
              <a:rPr lang="en-US" altLang="ja-JP" sz="900" dirty="0">
                <a:solidFill>
                  <a:srgbClr val="000000"/>
                </a:solidFill>
                <a:latin typeface="Open Sans" panose="020B0606030504020204" pitchFamily="34" charset="0"/>
              </a:rPr>
              <a:t> </a:t>
            </a:r>
            <a:r>
              <a:rPr lang="en-US" altLang="ja-JP" sz="900" dirty="0" err="1">
                <a:solidFill>
                  <a:srgbClr val="000000"/>
                </a:solidFill>
                <a:latin typeface="Open Sans" panose="020B0606030504020204" pitchFamily="34" charset="0"/>
              </a:rPr>
              <a:t>aventis.local</a:t>
            </a:r>
            <a:r>
              <a:rPr lang="en-US" altLang="ja-JP" sz="900" dirty="0">
                <a:solidFill>
                  <a:srgbClr val="000000"/>
                </a:solidFill>
                <a:latin typeface="Open Sans" panose="020B0606030504020204" pitchFamily="34" charset="0"/>
              </a:rPr>
              <a:t> = AVENTIS.LOCAL</a:t>
            </a:r>
          </a:p>
          <a:p>
            <a:r>
              <a:rPr lang="en-US" altLang="ja-JP" sz="1000" dirty="0">
                <a:solidFill>
                  <a:srgbClr val="000000"/>
                </a:solidFill>
                <a:latin typeface="Open Sans" panose="020B0606030504020204" pitchFamily="34" charset="0"/>
              </a:rPr>
              <a:t>----</a:t>
            </a:r>
          </a:p>
          <a:p>
            <a:endParaRPr lang="en-US" altLang="ja-JP" sz="10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p:txBody>
      </p:sp>
    </p:spTree>
    <p:extLst>
      <p:ext uri="{BB962C8B-B14F-4D97-AF65-F5344CB8AC3E}">
        <p14:creationId xmlns:p14="http://schemas.microsoft.com/office/powerpoint/2010/main" val="2513477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5E92F7-5D56-4315-84AD-03E02FD18475}"/>
              </a:ext>
            </a:extLst>
          </p:cNvPr>
          <p:cNvPicPr>
            <a:picLocks noChangeAspect="1"/>
          </p:cNvPicPr>
          <p:nvPr/>
        </p:nvPicPr>
        <p:blipFill>
          <a:blip r:embed="rId2"/>
          <a:stretch>
            <a:fillRect/>
          </a:stretch>
        </p:blipFill>
        <p:spPr>
          <a:xfrm>
            <a:off x="566333" y="2636912"/>
            <a:ext cx="9550797" cy="3311770"/>
          </a:xfrm>
          <a:prstGeom prst="rect">
            <a:avLst/>
          </a:prstGeom>
        </p:spPr>
      </p:pic>
      <p:sp>
        <p:nvSpPr>
          <p:cNvPr id="6" name="矩形 5">
            <a:extLst>
              <a:ext uri="{FF2B5EF4-FFF2-40B4-BE49-F238E27FC236}">
                <a16:creationId xmlns:a16="http://schemas.microsoft.com/office/drawing/2014/main" id="{59AD57C0-5DE5-9B49-ABC1-C96EEC955E59}"/>
              </a:ext>
            </a:extLst>
          </p:cNvPr>
          <p:cNvSpPr/>
          <p:nvPr/>
        </p:nvSpPr>
        <p:spPr>
          <a:xfrm>
            <a:off x="333772" y="151180"/>
            <a:ext cx="9766530" cy="461665"/>
          </a:xfrm>
          <a:prstGeom prst="rect">
            <a:avLst/>
          </a:prstGeom>
        </p:spPr>
        <p:txBody>
          <a:bodyPr wrap="square">
            <a:spAutoFit/>
          </a:bodyPr>
          <a:lstStyle/>
          <a:p>
            <a:r>
              <a:rPr lang="en-US" altLang="ja-JP" sz="2400" b="0" i="0" dirty="0" err="1">
                <a:solidFill>
                  <a:srgbClr val="000000"/>
                </a:solidFill>
                <a:effectLst/>
                <a:latin typeface="Open Sans" panose="020B0606030504020204" pitchFamily="34" charset="0"/>
              </a:rPr>
              <a:t>BitBucket</a:t>
            </a:r>
            <a:r>
              <a:rPr lang="en-US" altLang="ja-JP" sz="2400" b="0" i="0" dirty="0">
                <a:solidFill>
                  <a:srgbClr val="000000"/>
                </a:solidFill>
                <a:effectLst/>
                <a:latin typeface="Open Sans" panose="020B0606030504020204" pitchFamily="34" charset="0"/>
              </a:rPr>
              <a:t> -</a:t>
            </a:r>
            <a:endParaRPr lang="zh-TW" altLang="en-US" dirty="0"/>
          </a:p>
        </p:txBody>
      </p:sp>
      <p:sp>
        <p:nvSpPr>
          <p:cNvPr id="3" name="正方形/長方形 2"/>
          <p:cNvSpPr/>
          <p:nvPr/>
        </p:nvSpPr>
        <p:spPr>
          <a:xfrm>
            <a:off x="477788" y="612845"/>
            <a:ext cx="11305256" cy="5840491"/>
          </a:xfrm>
          <a:prstGeom prst="rect">
            <a:avLst/>
          </a:prstGeom>
        </p:spPr>
        <p:txBody>
          <a:bodyPr wrap="square" numCol="2">
            <a:noAutofit/>
          </a:bodyPr>
          <a:lstStyle/>
          <a:p>
            <a:r>
              <a:rPr lang="en-US" altLang="ja-JP" sz="900" dirty="0">
                <a:latin typeface="+mn-lt"/>
              </a:rPr>
              <a:t># Ansible Tower</a:t>
            </a:r>
            <a:endParaRPr lang="ja-JP" altLang="en-US" sz="900" dirty="0">
              <a:latin typeface="+mn-lt"/>
            </a:endParaRPr>
          </a:p>
          <a:p>
            <a:endParaRPr lang="en-US" altLang="ja-JP" sz="900" b="0" i="0" dirty="0">
              <a:solidFill>
                <a:srgbClr val="000000"/>
              </a:solidFill>
              <a:effectLst/>
              <a:latin typeface="Open Sans" panose="020B0606030504020204" pitchFamily="34" charset="0"/>
            </a:endParaRPr>
          </a:p>
          <a:p>
            <a:pPr marL="228600" indent="-228600">
              <a:buAutoNum type="arabicPeriod"/>
            </a:pPr>
            <a:r>
              <a:rPr lang="en-US" altLang="ja-JP" sz="900" b="0" i="0" dirty="0">
                <a:solidFill>
                  <a:srgbClr val="000000"/>
                </a:solidFill>
                <a:effectLst/>
                <a:latin typeface="Open Sans" panose="020B0606030504020204" pitchFamily="34" charset="0"/>
              </a:rPr>
              <a:t>##</a:t>
            </a:r>
            <a:r>
              <a:rPr lang="en-US" altLang="ja-JP" sz="900" dirty="0">
                <a:solidFill>
                  <a:srgbClr val="000000"/>
                </a:solidFill>
                <a:latin typeface="Open Sans" panose="020B0606030504020204" pitchFamily="34" charset="0"/>
              </a:rPr>
              <a:t>BitBucket, create repository, and project</a:t>
            </a:r>
          </a:p>
          <a:p>
            <a:r>
              <a:rPr lang="en-US" altLang="ja-JP" sz="900" b="0" i="0" dirty="0">
                <a:solidFill>
                  <a:srgbClr val="000000"/>
                </a:solidFill>
                <a:effectLst/>
                <a:latin typeface="Open Sans" panose="020B0606030504020204" pitchFamily="34" charset="0"/>
              </a:rPr>
              <a:t>(project contains </a:t>
            </a:r>
            <a:r>
              <a:rPr lang="en-US" altLang="ja-JP" sz="900" dirty="0">
                <a:solidFill>
                  <a:srgbClr val="000000"/>
                </a:solidFill>
                <a:latin typeface="Open Sans" panose="020B0606030504020204" pitchFamily="34" charset="0"/>
              </a:rPr>
              <a:t>multiple repositories)</a:t>
            </a:r>
          </a:p>
          <a:p>
            <a:endParaRPr lang="en-US" altLang="ja-JP" sz="900" b="0" i="0" dirty="0">
              <a:solidFill>
                <a:srgbClr val="000000"/>
              </a:solidFill>
              <a:effectLst/>
              <a:latin typeface="Open Sans" panose="020B0606030504020204" pitchFamily="34" charset="0"/>
            </a:endParaRPr>
          </a:p>
          <a:p>
            <a:r>
              <a:rPr lang="en-US" altLang="ja-JP" sz="900" dirty="0">
                <a:solidFill>
                  <a:srgbClr val="000000"/>
                </a:solidFill>
                <a:latin typeface="Open Sans" panose="020B0606030504020204" pitchFamily="34" charset="0"/>
              </a:rPr>
              <a:t>Project name: AWX</a:t>
            </a:r>
          </a:p>
          <a:p>
            <a:r>
              <a:rPr lang="en-US" altLang="ja-JP" sz="900" b="0" i="0" dirty="0">
                <a:solidFill>
                  <a:srgbClr val="000000"/>
                </a:solidFill>
                <a:effectLst/>
                <a:latin typeface="Open Sans" panose="020B0606030504020204" pitchFamily="34" charset="0"/>
              </a:rPr>
              <a:t>Repository: netstat</a:t>
            </a:r>
          </a:p>
          <a:p>
            <a:endParaRPr lang="en-US" altLang="ja-JP" sz="900" b="0" i="0" dirty="0">
              <a:solidFill>
                <a:srgbClr val="000000"/>
              </a:solidFill>
              <a:effectLst/>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p:txBody>
      </p:sp>
      <p:pic>
        <p:nvPicPr>
          <p:cNvPr id="4" name="Picture 3">
            <a:extLst>
              <a:ext uri="{FF2B5EF4-FFF2-40B4-BE49-F238E27FC236}">
                <a16:creationId xmlns:a16="http://schemas.microsoft.com/office/drawing/2014/main" id="{64DC0E8C-B9BD-4DD2-AFE1-4CF6E40C829E}"/>
              </a:ext>
            </a:extLst>
          </p:cNvPr>
          <p:cNvPicPr>
            <a:picLocks noChangeAspect="1"/>
          </p:cNvPicPr>
          <p:nvPr/>
        </p:nvPicPr>
        <p:blipFill>
          <a:blip r:embed="rId3"/>
          <a:stretch>
            <a:fillRect/>
          </a:stretch>
        </p:blipFill>
        <p:spPr>
          <a:xfrm>
            <a:off x="5341732" y="612845"/>
            <a:ext cx="6119626" cy="5113854"/>
          </a:xfrm>
          <a:prstGeom prst="rect">
            <a:avLst/>
          </a:prstGeom>
        </p:spPr>
      </p:pic>
    </p:spTree>
    <p:extLst>
      <p:ext uri="{BB962C8B-B14F-4D97-AF65-F5344CB8AC3E}">
        <p14:creationId xmlns:p14="http://schemas.microsoft.com/office/powerpoint/2010/main" val="37082088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9AD57C0-5DE5-9B49-ABC1-C96EEC955E59}"/>
              </a:ext>
            </a:extLst>
          </p:cNvPr>
          <p:cNvSpPr/>
          <p:nvPr/>
        </p:nvSpPr>
        <p:spPr>
          <a:xfrm>
            <a:off x="333772" y="151180"/>
            <a:ext cx="9766530" cy="461665"/>
          </a:xfrm>
          <a:prstGeom prst="rect">
            <a:avLst/>
          </a:prstGeom>
        </p:spPr>
        <p:txBody>
          <a:bodyPr wrap="square">
            <a:spAutoFit/>
          </a:bodyPr>
          <a:lstStyle/>
          <a:p>
            <a:r>
              <a:rPr lang="en-US" altLang="ja-JP" sz="2400" b="0" i="0" dirty="0" err="1">
                <a:solidFill>
                  <a:srgbClr val="000000"/>
                </a:solidFill>
                <a:effectLst/>
                <a:latin typeface="Open Sans" panose="020B0606030504020204" pitchFamily="34" charset="0"/>
              </a:rPr>
              <a:t>BitBucket</a:t>
            </a:r>
            <a:r>
              <a:rPr lang="en-US" altLang="ja-JP" sz="2400" b="0" i="0" dirty="0">
                <a:solidFill>
                  <a:srgbClr val="000000"/>
                </a:solidFill>
                <a:effectLst/>
                <a:latin typeface="Open Sans" panose="020B0606030504020204" pitchFamily="34" charset="0"/>
              </a:rPr>
              <a:t> -</a:t>
            </a:r>
            <a:endParaRPr lang="zh-TW" altLang="en-US" dirty="0"/>
          </a:p>
        </p:txBody>
      </p:sp>
      <p:sp>
        <p:nvSpPr>
          <p:cNvPr id="3" name="正方形/長方形 2"/>
          <p:cNvSpPr/>
          <p:nvPr/>
        </p:nvSpPr>
        <p:spPr>
          <a:xfrm>
            <a:off x="477788" y="612845"/>
            <a:ext cx="11305256" cy="5840491"/>
          </a:xfrm>
          <a:prstGeom prst="rect">
            <a:avLst/>
          </a:prstGeom>
        </p:spPr>
        <p:txBody>
          <a:bodyPr wrap="square" numCol="2">
            <a:noAutofit/>
          </a:bodyPr>
          <a:lstStyle/>
          <a:p>
            <a:r>
              <a:rPr lang="en-US" altLang="ja-JP" sz="900" dirty="0">
                <a:latin typeface="+mn-lt"/>
              </a:rPr>
              <a:t># Ansible Tower</a:t>
            </a:r>
            <a:endParaRPr lang="ja-JP" altLang="en-US" sz="900" dirty="0">
              <a:latin typeface="+mn-lt"/>
            </a:endParaRPr>
          </a:p>
          <a:p>
            <a:endParaRPr lang="en-US" altLang="ja-JP" sz="900" b="0" i="0" dirty="0">
              <a:solidFill>
                <a:srgbClr val="000000"/>
              </a:solidFill>
              <a:effectLst/>
              <a:latin typeface="Open Sans" panose="020B0606030504020204" pitchFamily="34" charset="0"/>
            </a:endParaRPr>
          </a:p>
          <a:p>
            <a:r>
              <a:rPr lang="en-US" altLang="ja-JP" sz="900" b="0" i="0" dirty="0">
                <a:solidFill>
                  <a:srgbClr val="000000"/>
                </a:solidFill>
                <a:effectLst/>
                <a:latin typeface="Open Sans" panose="020B0606030504020204" pitchFamily="34" charset="0"/>
              </a:rPr>
              <a:t>2. ##</a:t>
            </a:r>
            <a:r>
              <a:rPr lang="en-US" altLang="ja-JP" sz="900" dirty="0">
                <a:solidFill>
                  <a:srgbClr val="000000"/>
                </a:solidFill>
                <a:latin typeface="Open Sans" panose="020B0606030504020204" pitchFamily="34" charset="0"/>
              </a:rPr>
              <a:t>BitBucket, Personal settings, set </a:t>
            </a:r>
            <a:r>
              <a:rPr lang="en-US" altLang="ja-JP" sz="900" dirty="0" err="1">
                <a:solidFill>
                  <a:srgbClr val="000000"/>
                </a:solidFill>
                <a:latin typeface="Open Sans" panose="020B0606030504020204" pitchFamily="34" charset="0"/>
              </a:rPr>
              <a:t>AppPassword</a:t>
            </a:r>
            <a:r>
              <a:rPr lang="en-US" altLang="ja-JP" sz="900" dirty="0">
                <a:solidFill>
                  <a:srgbClr val="000000"/>
                </a:solidFill>
                <a:latin typeface="Open Sans" panose="020B0606030504020204" pitchFamily="34" charset="0"/>
              </a:rPr>
              <a:t> for git push</a:t>
            </a:r>
          </a:p>
          <a:p>
            <a:endParaRPr lang="en-US" altLang="ja-JP" sz="900" b="0" i="0" dirty="0">
              <a:solidFill>
                <a:srgbClr val="000000"/>
              </a:solidFill>
              <a:effectLst/>
              <a:latin typeface="Open Sans" panose="020B0606030504020204" pitchFamily="34" charset="0"/>
            </a:endParaRPr>
          </a:p>
          <a:p>
            <a:r>
              <a:rPr lang="en-US" altLang="ja-JP" sz="900" b="0" i="0" dirty="0">
                <a:solidFill>
                  <a:srgbClr val="000000"/>
                </a:solidFill>
                <a:effectLst/>
                <a:latin typeface="Open Sans" panose="020B0606030504020204" pitchFamily="34" charset="0"/>
              </a:rPr>
              <a:t>ACCOUNT -&gt; Personal settings -&gt; App passwords, Create app password</a:t>
            </a:r>
          </a:p>
          <a:p>
            <a:endParaRPr lang="en-US" altLang="ja-JP" sz="900" dirty="0">
              <a:solidFill>
                <a:srgbClr val="000000"/>
              </a:solidFill>
              <a:latin typeface="Open Sans" panose="020B0606030504020204" pitchFamily="34" charset="0"/>
            </a:endParaRPr>
          </a:p>
          <a:p>
            <a:r>
              <a:rPr lang="en-US" sz="1000" dirty="0">
                <a:solidFill>
                  <a:srgbClr val="172B4D"/>
                </a:solidFill>
                <a:effectLst/>
                <a:latin typeface="Segoe UI" panose="020B0502040204020203" pitchFamily="34" charset="0"/>
                <a:ea typeface="DengXian" panose="02010600030101010101" pitchFamily="2" charset="-122"/>
              </a:rPr>
              <a:t>FSkjMqu8MsPEfgAB2PWd</a:t>
            </a:r>
            <a:endParaRPr lang="en-US" altLang="ja-JP" sz="1000" b="0" i="0" dirty="0">
              <a:solidFill>
                <a:srgbClr val="000000"/>
              </a:solidFill>
              <a:effectLst/>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p:txBody>
      </p:sp>
      <p:pic>
        <p:nvPicPr>
          <p:cNvPr id="5" name="Picture 4">
            <a:extLst>
              <a:ext uri="{FF2B5EF4-FFF2-40B4-BE49-F238E27FC236}">
                <a16:creationId xmlns:a16="http://schemas.microsoft.com/office/drawing/2014/main" id="{F9251639-6803-4610-98FE-E3B56836507B}"/>
              </a:ext>
            </a:extLst>
          </p:cNvPr>
          <p:cNvPicPr>
            <a:picLocks noChangeAspect="1"/>
          </p:cNvPicPr>
          <p:nvPr/>
        </p:nvPicPr>
        <p:blipFill>
          <a:blip r:embed="rId2"/>
          <a:stretch>
            <a:fillRect/>
          </a:stretch>
        </p:blipFill>
        <p:spPr>
          <a:xfrm>
            <a:off x="2652579" y="1340768"/>
            <a:ext cx="9274481" cy="4830161"/>
          </a:xfrm>
          <a:prstGeom prst="rect">
            <a:avLst/>
          </a:prstGeom>
        </p:spPr>
      </p:pic>
    </p:spTree>
    <p:extLst>
      <p:ext uri="{BB962C8B-B14F-4D97-AF65-F5344CB8AC3E}">
        <p14:creationId xmlns:p14="http://schemas.microsoft.com/office/powerpoint/2010/main" val="41656604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9AD57C0-5DE5-9B49-ABC1-C96EEC955E59}"/>
              </a:ext>
            </a:extLst>
          </p:cNvPr>
          <p:cNvSpPr/>
          <p:nvPr/>
        </p:nvSpPr>
        <p:spPr>
          <a:xfrm>
            <a:off x="333772" y="151180"/>
            <a:ext cx="9766530" cy="461665"/>
          </a:xfrm>
          <a:prstGeom prst="rect">
            <a:avLst/>
          </a:prstGeom>
        </p:spPr>
        <p:txBody>
          <a:bodyPr wrap="square">
            <a:spAutoFit/>
          </a:bodyPr>
          <a:lstStyle/>
          <a:p>
            <a:r>
              <a:rPr lang="en-US" altLang="ja-JP" sz="2400" b="0" i="0" dirty="0" err="1">
                <a:solidFill>
                  <a:srgbClr val="000000"/>
                </a:solidFill>
                <a:effectLst/>
                <a:latin typeface="Open Sans" panose="020B0606030504020204" pitchFamily="34" charset="0"/>
              </a:rPr>
              <a:t>BitBucket</a:t>
            </a:r>
            <a:r>
              <a:rPr lang="en-US" altLang="ja-JP" sz="2400" b="0" i="0" dirty="0">
                <a:solidFill>
                  <a:srgbClr val="000000"/>
                </a:solidFill>
                <a:effectLst/>
                <a:latin typeface="Open Sans" panose="020B0606030504020204" pitchFamily="34" charset="0"/>
              </a:rPr>
              <a:t> -</a:t>
            </a:r>
            <a:endParaRPr lang="zh-TW" altLang="en-US" dirty="0"/>
          </a:p>
        </p:txBody>
      </p:sp>
      <p:sp>
        <p:nvSpPr>
          <p:cNvPr id="3" name="正方形/長方形 2"/>
          <p:cNvSpPr/>
          <p:nvPr/>
        </p:nvSpPr>
        <p:spPr>
          <a:xfrm>
            <a:off x="477788" y="612845"/>
            <a:ext cx="11305256" cy="5840491"/>
          </a:xfrm>
          <a:prstGeom prst="rect">
            <a:avLst/>
          </a:prstGeom>
        </p:spPr>
        <p:txBody>
          <a:bodyPr wrap="square" numCol="2">
            <a:noAutofit/>
          </a:bodyPr>
          <a:lstStyle/>
          <a:p>
            <a:r>
              <a:rPr lang="en-US" altLang="ja-JP" sz="900" dirty="0">
                <a:latin typeface="+mn-lt"/>
              </a:rPr>
              <a:t># Ansible Tower</a:t>
            </a:r>
            <a:endParaRPr lang="ja-JP" altLang="en-US" sz="900" dirty="0">
              <a:latin typeface="+mn-lt"/>
            </a:endParaRPr>
          </a:p>
          <a:p>
            <a:endParaRPr lang="en-US" altLang="ja-JP" sz="900" b="0" i="0" dirty="0">
              <a:solidFill>
                <a:srgbClr val="000000"/>
              </a:solidFill>
              <a:effectLst/>
              <a:latin typeface="Open Sans" panose="020B0606030504020204" pitchFamily="34" charset="0"/>
            </a:endParaRPr>
          </a:p>
          <a:p>
            <a:r>
              <a:rPr lang="en-US" altLang="ja-JP" sz="900" dirty="0">
                <a:solidFill>
                  <a:srgbClr val="000000"/>
                </a:solidFill>
                <a:latin typeface="Open Sans" panose="020B0606030504020204" pitchFamily="34" charset="0"/>
              </a:rPr>
              <a:t>3</a:t>
            </a:r>
            <a:r>
              <a:rPr lang="en-US" altLang="ja-JP" sz="900" b="0" i="0" dirty="0">
                <a:solidFill>
                  <a:srgbClr val="000000"/>
                </a:solidFill>
                <a:effectLst/>
                <a:latin typeface="Open Sans" panose="020B0606030504020204" pitchFamily="34" charset="0"/>
              </a:rPr>
              <a:t>. ##</a:t>
            </a:r>
            <a:r>
              <a:rPr lang="en-US" altLang="ja-JP" sz="900" dirty="0">
                <a:solidFill>
                  <a:srgbClr val="000000"/>
                </a:solidFill>
                <a:latin typeface="Open Sans" panose="020B0606030504020204" pitchFamily="34" charset="0"/>
              </a:rPr>
              <a:t>BitBucket, create new branch, and push playbook file from local repository.</a:t>
            </a:r>
          </a:p>
          <a:p>
            <a:endParaRPr lang="en-US" altLang="ja-JP" sz="900" b="0" i="0" dirty="0">
              <a:solidFill>
                <a:srgbClr val="000000"/>
              </a:solidFill>
              <a:effectLst/>
              <a:latin typeface="Open Sans" panose="020B0606030504020204" pitchFamily="34" charset="0"/>
            </a:endParaRPr>
          </a:p>
          <a:p>
            <a:r>
              <a:rPr lang="en-US" altLang="ja-JP" sz="900" b="0" i="0" dirty="0">
                <a:solidFill>
                  <a:srgbClr val="000000"/>
                </a:solidFill>
                <a:effectLst/>
                <a:latin typeface="Open Sans" panose="020B0606030504020204" pitchFamily="34" charset="0"/>
              </a:rPr>
              <a:t>[geo@centos2 prod]$ </a:t>
            </a:r>
            <a:r>
              <a:rPr lang="en-US" altLang="ja-JP" sz="900" b="0" i="0" dirty="0" err="1">
                <a:solidFill>
                  <a:srgbClr val="000000"/>
                </a:solidFill>
                <a:effectLst/>
                <a:latin typeface="Open Sans" panose="020B0606030504020204" pitchFamily="34" charset="0"/>
              </a:rPr>
              <a:t>pwd</a:t>
            </a:r>
            <a:endParaRPr lang="en-US" altLang="ja-JP" sz="900" b="0" i="0" dirty="0">
              <a:solidFill>
                <a:srgbClr val="000000"/>
              </a:solidFill>
              <a:effectLst/>
              <a:latin typeface="Open Sans" panose="020B0606030504020204" pitchFamily="34" charset="0"/>
            </a:endParaRPr>
          </a:p>
          <a:p>
            <a:r>
              <a:rPr lang="en-US" altLang="ja-JP" sz="900" b="0" i="0" dirty="0">
                <a:solidFill>
                  <a:srgbClr val="000000"/>
                </a:solidFill>
                <a:effectLst/>
                <a:latin typeface="Open Sans" panose="020B0606030504020204" pitchFamily="34" charset="0"/>
              </a:rPr>
              <a:t>/home/geo/prod</a:t>
            </a:r>
          </a:p>
          <a:p>
            <a:r>
              <a:rPr lang="en-US" altLang="ja-JP" sz="900" b="0" i="0" dirty="0">
                <a:solidFill>
                  <a:srgbClr val="000000"/>
                </a:solidFill>
                <a:effectLst/>
                <a:latin typeface="Open Sans" panose="020B0606030504020204" pitchFamily="34" charset="0"/>
              </a:rPr>
              <a:t>[geo@centos2 prod]$ git clone https://zhangsdjp@bitbucket.org/zhangsdjp/netstat.git</a:t>
            </a:r>
          </a:p>
          <a:p>
            <a:r>
              <a:rPr lang="en-US" altLang="ja-JP" sz="900" b="0" i="0" dirty="0">
                <a:solidFill>
                  <a:srgbClr val="000000"/>
                </a:solidFill>
                <a:effectLst/>
                <a:latin typeface="Open Sans" panose="020B0606030504020204" pitchFamily="34" charset="0"/>
              </a:rPr>
              <a:t>Cloning into 'netstat'...</a:t>
            </a:r>
          </a:p>
          <a:p>
            <a:r>
              <a:rPr lang="en-US" altLang="ja-JP" sz="900" b="0" i="0" dirty="0">
                <a:solidFill>
                  <a:srgbClr val="000000"/>
                </a:solidFill>
                <a:effectLst/>
                <a:latin typeface="Open Sans" panose="020B0606030504020204" pitchFamily="34" charset="0"/>
              </a:rPr>
              <a:t>Password for 'https://zhangsdjp@bitbucket.org’: FSkjMqu8MsPEfgAB2PWd </a:t>
            </a:r>
            <a:r>
              <a:rPr lang="en-US" altLang="ja-JP" sz="900" b="0" i="0" dirty="0">
                <a:solidFill>
                  <a:srgbClr val="FF0000"/>
                </a:solidFill>
                <a:effectLst/>
                <a:latin typeface="Open Sans" panose="020B0606030504020204" pitchFamily="34" charset="0"/>
              </a:rPr>
              <a:t>(</a:t>
            </a:r>
            <a:r>
              <a:rPr lang="en-US" altLang="ja-JP" sz="900" b="0" i="0" dirty="0" err="1">
                <a:solidFill>
                  <a:srgbClr val="FF0000"/>
                </a:solidFill>
                <a:effectLst/>
                <a:latin typeface="Open Sans" panose="020B0606030504020204" pitchFamily="34" charset="0"/>
              </a:rPr>
              <a:t>AppPassword</a:t>
            </a:r>
            <a:r>
              <a:rPr lang="en-US" altLang="ja-JP" sz="900" b="0" i="0" dirty="0">
                <a:solidFill>
                  <a:srgbClr val="FF0000"/>
                </a:solidFill>
                <a:effectLst/>
                <a:latin typeface="Open Sans" panose="020B0606030504020204" pitchFamily="34" charset="0"/>
              </a:rPr>
              <a:t>)</a:t>
            </a:r>
          </a:p>
          <a:p>
            <a:r>
              <a:rPr lang="en-US" altLang="ja-JP" sz="900" b="0" i="0" dirty="0">
                <a:solidFill>
                  <a:srgbClr val="000000"/>
                </a:solidFill>
                <a:effectLst/>
                <a:latin typeface="Open Sans" panose="020B0606030504020204" pitchFamily="34" charset="0"/>
              </a:rPr>
              <a:t>remote: Enumerating objects: 38, done.</a:t>
            </a:r>
          </a:p>
          <a:p>
            <a:r>
              <a:rPr lang="en-US" altLang="ja-JP" sz="900" b="0" i="0" dirty="0">
                <a:solidFill>
                  <a:srgbClr val="000000"/>
                </a:solidFill>
                <a:effectLst/>
                <a:latin typeface="Open Sans" panose="020B0606030504020204" pitchFamily="34" charset="0"/>
              </a:rPr>
              <a:t>remote: Counting objects: 100% (38/38), done.</a:t>
            </a:r>
          </a:p>
          <a:p>
            <a:r>
              <a:rPr lang="en-US" altLang="ja-JP" sz="900" b="0" i="0" dirty="0">
                <a:solidFill>
                  <a:srgbClr val="000000"/>
                </a:solidFill>
                <a:effectLst/>
                <a:latin typeface="Open Sans" panose="020B0606030504020204" pitchFamily="34" charset="0"/>
              </a:rPr>
              <a:t>remote: Compressing objects: 100% (38/38), done.</a:t>
            </a:r>
          </a:p>
          <a:p>
            <a:r>
              <a:rPr lang="en-US" altLang="ja-JP" sz="900" b="0" i="0" dirty="0">
                <a:solidFill>
                  <a:srgbClr val="000000"/>
                </a:solidFill>
                <a:effectLst/>
                <a:latin typeface="Open Sans" panose="020B0606030504020204" pitchFamily="34" charset="0"/>
              </a:rPr>
              <a:t>remote: Total 38 (delta 14), reused 0 (delta 0), pack-reused 0</a:t>
            </a:r>
          </a:p>
          <a:p>
            <a:r>
              <a:rPr lang="en-US" altLang="ja-JP" sz="900" b="0" i="0" dirty="0">
                <a:solidFill>
                  <a:srgbClr val="000000"/>
                </a:solidFill>
                <a:effectLst/>
                <a:latin typeface="Open Sans" panose="020B0606030504020204" pitchFamily="34" charset="0"/>
              </a:rPr>
              <a:t>Unpacking objects: 100% (38/38), done.</a:t>
            </a:r>
          </a:p>
          <a:p>
            <a:endParaRPr lang="en-US" altLang="ja-JP" sz="900" b="0" i="0" dirty="0">
              <a:solidFill>
                <a:srgbClr val="000000"/>
              </a:solidFill>
              <a:effectLst/>
              <a:latin typeface="Open Sans" panose="020B0606030504020204" pitchFamily="34" charset="0"/>
            </a:endParaRPr>
          </a:p>
          <a:p>
            <a:endParaRPr lang="en-US" altLang="ja-JP" sz="900" b="0" i="0" dirty="0">
              <a:solidFill>
                <a:srgbClr val="000000"/>
              </a:solidFill>
              <a:effectLst/>
              <a:latin typeface="Open Sans" panose="020B0606030504020204" pitchFamily="34" charset="0"/>
            </a:endParaRPr>
          </a:p>
          <a:p>
            <a:r>
              <a:rPr lang="en-US" altLang="ja-JP" sz="900" b="0" i="0" dirty="0">
                <a:solidFill>
                  <a:srgbClr val="000000"/>
                </a:solidFill>
                <a:effectLst/>
                <a:latin typeface="Open Sans" panose="020B0606030504020204" pitchFamily="34" charset="0"/>
              </a:rPr>
              <a:t>git clone </a:t>
            </a:r>
            <a:r>
              <a:rPr lang="en-US" altLang="ja-JP" sz="900" b="0" i="0" dirty="0">
                <a:solidFill>
                  <a:srgbClr val="000000"/>
                </a:solidFill>
                <a:effectLst/>
                <a:latin typeface="Open Sans" panose="020B0606030504020204" pitchFamily="34" charset="0"/>
                <a:hlinkClick r:id="rId2"/>
              </a:rPr>
              <a:t>https://zhangsdjp@bitbucket.org/zhangsdjp/netstat.git</a:t>
            </a:r>
            <a:endParaRPr lang="en-US" altLang="ja-JP" sz="900" b="0" i="0" dirty="0">
              <a:solidFill>
                <a:srgbClr val="000000"/>
              </a:solidFill>
              <a:effectLst/>
              <a:latin typeface="Open Sans" panose="020B0606030504020204" pitchFamily="34" charset="0"/>
            </a:endParaRPr>
          </a:p>
          <a:p>
            <a:r>
              <a:rPr lang="en-US" altLang="ja-JP" sz="900" dirty="0">
                <a:solidFill>
                  <a:srgbClr val="000000"/>
                </a:solidFill>
                <a:latin typeface="Open Sans" panose="020B0606030504020204" pitchFamily="34" charset="0"/>
              </a:rPr>
              <a:t>git checkout –b release</a:t>
            </a:r>
          </a:p>
          <a:p>
            <a:r>
              <a:rPr lang="en-US" altLang="ja-JP" sz="900" dirty="0">
                <a:solidFill>
                  <a:srgbClr val="000000"/>
                </a:solidFill>
                <a:latin typeface="Open Sans" panose="020B0606030504020204" pitchFamily="34" charset="0"/>
              </a:rPr>
              <a:t>git branch -a</a:t>
            </a:r>
          </a:p>
          <a:p>
            <a:r>
              <a:rPr lang="en-US" altLang="ja-JP" sz="900" dirty="0">
                <a:solidFill>
                  <a:srgbClr val="000000"/>
                </a:solidFill>
                <a:latin typeface="Open Sans" panose="020B0606030504020204" pitchFamily="34" charset="0"/>
              </a:rPr>
              <a:t>cp –pr /opt/ansible/netstat/* .</a:t>
            </a:r>
          </a:p>
          <a:p>
            <a:r>
              <a:rPr lang="en-US" altLang="ja-JP" sz="900" dirty="0">
                <a:solidFill>
                  <a:srgbClr val="000000"/>
                </a:solidFill>
                <a:latin typeface="Open Sans" panose="020B0606030504020204" pitchFamily="34" charset="0"/>
              </a:rPr>
              <a:t>git status</a:t>
            </a:r>
          </a:p>
          <a:p>
            <a:r>
              <a:rPr lang="en-US" altLang="ja-JP" sz="900" dirty="0">
                <a:solidFill>
                  <a:srgbClr val="000000"/>
                </a:solidFill>
                <a:latin typeface="Open Sans" panose="020B0606030504020204" pitchFamily="34" charset="0"/>
              </a:rPr>
              <a:t>git add .</a:t>
            </a:r>
          </a:p>
          <a:p>
            <a:r>
              <a:rPr lang="en-US" altLang="ja-JP" sz="900" dirty="0">
                <a:solidFill>
                  <a:srgbClr val="000000"/>
                </a:solidFill>
                <a:latin typeface="Open Sans" panose="020B0606030504020204" pitchFamily="34" charset="0"/>
              </a:rPr>
              <a:t>git status</a:t>
            </a:r>
          </a:p>
          <a:p>
            <a:r>
              <a:rPr lang="en-US" altLang="ja-JP" sz="900" dirty="0">
                <a:solidFill>
                  <a:srgbClr val="000000"/>
                </a:solidFill>
                <a:latin typeface="Open Sans" panose="020B0606030504020204" pitchFamily="34" charset="0"/>
              </a:rPr>
              <a:t>git commit –m “initial”</a:t>
            </a:r>
          </a:p>
          <a:p>
            <a:r>
              <a:rPr lang="en-US" altLang="ja-JP" sz="900" dirty="0">
                <a:solidFill>
                  <a:srgbClr val="000000"/>
                </a:solidFill>
                <a:latin typeface="Open Sans" panose="020B0606030504020204" pitchFamily="34" charset="0"/>
              </a:rPr>
              <a:t>git push –set-upstream origin release</a:t>
            </a:r>
          </a:p>
          <a:p>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p:txBody>
      </p:sp>
      <p:pic>
        <p:nvPicPr>
          <p:cNvPr id="4" name="Picture 3">
            <a:extLst>
              <a:ext uri="{FF2B5EF4-FFF2-40B4-BE49-F238E27FC236}">
                <a16:creationId xmlns:a16="http://schemas.microsoft.com/office/drawing/2014/main" id="{A003DA2C-0F9A-44B6-B511-50244699B8C9}"/>
              </a:ext>
            </a:extLst>
          </p:cNvPr>
          <p:cNvPicPr>
            <a:picLocks noChangeAspect="1"/>
          </p:cNvPicPr>
          <p:nvPr/>
        </p:nvPicPr>
        <p:blipFill>
          <a:blip r:embed="rId3"/>
          <a:stretch>
            <a:fillRect/>
          </a:stretch>
        </p:blipFill>
        <p:spPr>
          <a:xfrm>
            <a:off x="5662364" y="597335"/>
            <a:ext cx="5878389" cy="2688627"/>
          </a:xfrm>
          <a:prstGeom prst="rect">
            <a:avLst/>
          </a:prstGeom>
        </p:spPr>
      </p:pic>
      <p:pic>
        <p:nvPicPr>
          <p:cNvPr id="8" name="Picture 7">
            <a:extLst>
              <a:ext uri="{FF2B5EF4-FFF2-40B4-BE49-F238E27FC236}">
                <a16:creationId xmlns:a16="http://schemas.microsoft.com/office/drawing/2014/main" id="{1010EF47-8328-4A83-B5C4-DF5CFEBB1794}"/>
              </a:ext>
            </a:extLst>
          </p:cNvPr>
          <p:cNvPicPr>
            <a:picLocks noChangeAspect="1"/>
          </p:cNvPicPr>
          <p:nvPr/>
        </p:nvPicPr>
        <p:blipFill>
          <a:blip r:embed="rId4"/>
          <a:stretch>
            <a:fillRect/>
          </a:stretch>
        </p:blipFill>
        <p:spPr>
          <a:xfrm>
            <a:off x="6526460" y="3533090"/>
            <a:ext cx="4895673" cy="2869877"/>
          </a:xfrm>
          <a:prstGeom prst="rect">
            <a:avLst/>
          </a:prstGeom>
        </p:spPr>
      </p:pic>
      <p:pic>
        <p:nvPicPr>
          <p:cNvPr id="10" name="Picture 9">
            <a:extLst>
              <a:ext uri="{FF2B5EF4-FFF2-40B4-BE49-F238E27FC236}">
                <a16:creationId xmlns:a16="http://schemas.microsoft.com/office/drawing/2014/main" id="{C77ED704-CB43-48E7-BEF9-4DEA7BD583D9}"/>
              </a:ext>
            </a:extLst>
          </p:cNvPr>
          <p:cNvPicPr>
            <a:picLocks noChangeAspect="1"/>
          </p:cNvPicPr>
          <p:nvPr/>
        </p:nvPicPr>
        <p:blipFill>
          <a:blip r:embed="rId5"/>
          <a:stretch>
            <a:fillRect/>
          </a:stretch>
        </p:blipFill>
        <p:spPr>
          <a:xfrm>
            <a:off x="414901" y="4581128"/>
            <a:ext cx="5760640" cy="1287673"/>
          </a:xfrm>
          <a:prstGeom prst="rect">
            <a:avLst/>
          </a:prstGeom>
        </p:spPr>
      </p:pic>
    </p:spTree>
    <p:extLst>
      <p:ext uri="{BB962C8B-B14F-4D97-AF65-F5344CB8AC3E}">
        <p14:creationId xmlns:p14="http://schemas.microsoft.com/office/powerpoint/2010/main" val="29400341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9AD57C0-5DE5-9B49-ABC1-C96EEC955E59}"/>
              </a:ext>
            </a:extLst>
          </p:cNvPr>
          <p:cNvSpPr/>
          <p:nvPr/>
        </p:nvSpPr>
        <p:spPr>
          <a:xfrm>
            <a:off x="333772" y="151180"/>
            <a:ext cx="9766530" cy="461665"/>
          </a:xfrm>
          <a:prstGeom prst="rect">
            <a:avLst/>
          </a:prstGeom>
        </p:spPr>
        <p:txBody>
          <a:bodyPr wrap="square">
            <a:spAutoFit/>
          </a:bodyPr>
          <a:lstStyle/>
          <a:p>
            <a:r>
              <a:rPr lang="en-US" altLang="ja-JP" sz="2400" b="0" i="0" dirty="0" err="1">
                <a:solidFill>
                  <a:srgbClr val="000000"/>
                </a:solidFill>
                <a:effectLst/>
                <a:latin typeface="Open Sans" panose="020B0606030504020204" pitchFamily="34" charset="0"/>
              </a:rPr>
              <a:t>BitBucket</a:t>
            </a:r>
            <a:r>
              <a:rPr lang="en-US" altLang="ja-JP" sz="2400" b="0" i="0" dirty="0">
                <a:solidFill>
                  <a:srgbClr val="000000"/>
                </a:solidFill>
                <a:effectLst/>
                <a:latin typeface="Open Sans" panose="020B0606030504020204" pitchFamily="34" charset="0"/>
              </a:rPr>
              <a:t> -</a:t>
            </a:r>
            <a:endParaRPr lang="zh-TW" altLang="en-US" dirty="0"/>
          </a:p>
        </p:txBody>
      </p:sp>
      <p:sp>
        <p:nvSpPr>
          <p:cNvPr id="3" name="正方形/長方形 2"/>
          <p:cNvSpPr/>
          <p:nvPr/>
        </p:nvSpPr>
        <p:spPr>
          <a:xfrm>
            <a:off x="477788" y="612845"/>
            <a:ext cx="11305256" cy="5840491"/>
          </a:xfrm>
          <a:prstGeom prst="rect">
            <a:avLst/>
          </a:prstGeom>
        </p:spPr>
        <p:txBody>
          <a:bodyPr wrap="square" numCol="2">
            <a:noAutofit/>
          </a:bodyPr>
          <a:lstStyle/>
          <a:p>
            <a:r>
              <a:rPr lang="en-US" altLang="ja-JP" sz="900" dirty="0">
                <a:latin typeface="+mn-lt"/>
              </a:rPr>
              <a:t># Ansible Tower</a:t>
            </a:r>
            <a:endParaRPr lang="ja-JP" altLang="en-US" sz="900" dirty="0">
              <a:latin typeface="+mn-lt"/>
            </a:endParaRPr>
          </a:p>
          <a:p>
            <a:endParaRPr lang="en-US" altLang="ja-JP" sz="900" b="0" i="0" dirty="0">
              <a:solidFill>
                <a:srgbClr val="000000"/>
              </a:solidFill>
              <a:effectLst/>
              <a:latin typeface="Open Sans" panose="020B0606030504020204" pitchFamily="34" charset="0"/>
            </a:endParaRPr>
          </a:p>
          <a:p>
            <a:r>
              <a:rPr lang="en-US" altLang="ja-JP" sz="900" dirty="0">
                <a:solidFill>
                  <a:srgbClr val="000000"/>
                </a:solidFill>
                <a:latin typeface="Open Sans" panose="020B0606030504020204" pitchFamily="34" charset="0"/>
              </a:rPr>
              <a:t>4</a:t>
            </a:r>
            <a:r>
              <a:rPr lang="en-US" altLang="ja-JP" sz="900" b="0" i="0" dirty="0">
                <a:solidFill>
                  <a:srgbClr val="000000"/>
                </a:solidFill>
                <a:effectLst/>
                <a:latin typeface="Open Sans" panose="020B0606030504020204" pitchFamily="34" charset="0"/>
              </a:rPr>
              <a:t>. ##</a:t>
            </a:r>
            <a:r>
              <a:rPr lang="en-US" altLang="ja-JP" sz="900" dirty="0">
                <a:solidFill>
                  <a:srgbClr val="000000"/>
                </a:solidFill>
                <a:latin typeface="Open Sans" panose="020B0606030504020204" pitchFamily="34" charset="0"/>
              </a:rPr>
              <a:t>BitBucket, set Main branch to “release” branch</a:t>
            </a:r>
          </a:p>
          <a:p>
            <a:endParaRPr lang="en-US" altLang="ja-JP" sz="900" b="0" i="0" dirty="0">
              <a:solidFill>
                <a:srgbClr val="000000"/>
              </a:solidFill>
              <a:effectLst/>
              <a:latin typeface="Open Sans" panose="020B0606030504020204" pitchFamily="34" charset="0"/>
            </a:endParaRPr>
          </a:p>
          <a:p>
            <a:r>
              <a:rPr lang="en-US" altLang="ja-JP" sz="900" dirty="0">
                <a:solidFill>
                  <a:srgbClr val="000000"/>
                </a:solidFill>
                <a:latin typeface="Open Sans" panose="020B0606030504020204" pitchFamily="34" charset="0"/>
              </a:rPr>
              <a:t>Repository settings </a:t>
            </a:r>
            <a:r>
              <a:rPr lang="en-US" altLang="ja-JP" sz="900" b="0" i="0" dirty="0">
                <a:solidFill>
                  <a:srgbClr val="000000"/>
                </a:solidFill>
                <a:effectLst/>
                <a:latin typeface="Open Sans" panose="020B0606030504020204" pitchFamily="34" charset="0"/>
              </a:rPr>
              <a:t>-&gt; ADVANCED -&gt; Main branch, select “release” -&gt;Save changes.</a:t>
            </a:r>
          </a:p>
          <a:p>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p:txBody>
      </p:sp>
      <p:pic>
        <p:nvPicPr>
          <p:cNvPr id="4" name="Picture 3">
            <a:extLst>
              <a:ext uri="{FF2B5EF4-FFF2-40B4-BE49-F238E27FC236}">
                <a16:creationId xmlns:a16="http://schemas.microsoft.com/office/drawing/2014/main" id="{65E716E2-4722-49FC-8DBA-196968181F05}"/>
              </a:ext>
            </a:extLst>
          </p:cNvPr>
          <p:cNvPicPr>
            <a:picLocks noChangeAspect="1"/>
          </p:cNvPicPr>
          <p:nvPr/>
        </p:nvPicPr>
        <p:blipFill>
          <a:blip r:embed="rId2"/>
          <a:stretch>
            <a:fillRect/>
          </a:stretch>
        </p:blipFill>
        <p:spPr>
          <a:xfrm>
            <a:off x="6475289" y="770884"/>
            <a:ext cx="4466384" cy="5524411"/>
          </a:xfrm>
          <a:prstGeom prst="rect">
            <a:avLst/>
          </a:prstGeom>
        </p:spPr>
      </p:pic>
      <p:pic>
        <p:nvPicPr>
          <p:cNvPr id="8" name="Picture 7">
            <a:extLst>
              <a:ext uri="{FF2B5EF4-FFF2-40B4-BE49-F238E27FC236}">
                <a16:creationId xmlns:a16="http://schemas.microsoft.com/office/drawing/2014/main" id="{782E4ABE-D74A-40F8-AED9-53CB4DD9EC16}"/>
              </a:ext>
            </a:extLst>
          </p:cNvPr>
          <p:cNvPicPr>
            <a:picLocks noChangeAspect="1"/>
          </p:cNvPicPr>
          <p:nvPr/>
        </p:nvPicPr>
        <p:blipFill>
          <a:blip r:embed="rId3"/>
          <a:stretch>
            <a:fillRect/>
          </a:stretch>
        </p:blipFill>
        <p:spPr>
          <a:xfrm>
            <a:off x="333772" y="2362715"/>
            <a:ext cx="4251578" cy="3933056"/>
          </a:xfrm>
          <a:prstGeom prst="rect">
            <a:avLst/>
          </a:prstGeom>
        </p:spPr>
      </p:pic>
    </p:spTree>
    <p:extLst>
      <p:ext uri="{BB962C8B-B14F-4D97-AF65-F5344CB8AC3E}">
        <p14:creationId xmlns:p14="http://schemas.microsoft.com/office/powerpoint/2010/main" val="36577452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9AD57C0-5DE5-9B49-ABC1-C96EEC955E59}"/>
              </a:ext>
            </a:extLst>
          </p:cNvPr>
          <p:cNvSpPr/>
          <p:nvPr/>
        </p:nvSpPr>
        <p:spPr>
          <a:xfrm>
            <a:off x="333772" y="151180"/>
            <a:ext cx="9766530" cy="461665"/>
          </a:xfrm>
          <a:prstGeom prst="rect">
            <a:avLst/>
          </a:prstGeom>
        </p:spPr>
        <p:txBody>
          <a:bodyPr wrap="square">
            <a:spAutoFit/>
          </a:bodyPr>
          <a:lstStyle/>
          <a:p>
            <a:r>
              <a:rPr lang="en-US" altLang="ja-JP" sz="2400" b="0" i="0" dirty="0" err="1">
                <a:solidFill>
                  <a:srgbClr val="000000"/>
                </a:solidFill>
                <a:effectLst/>
                <a:latin typeface="Open Sans" panose="020B0606030504020204" pitchFamily="34" charset="0"/>
              </a:rPr>
              <a:t>BitBucket</a:t>
            </a:r>
            <a:r>
              <a:rPr lang="en-US" altLang="ja-JP" sz="2400" b="0" i="0" dirty="0">
                <a:solidFill>
                  <a:srgbClr val="000000"/>
                </a:solidFill>
                <a:effectLst/>
                <a:latin typeface="Open Sans" panose="020B0606030504020204" pitchFamily="34" charset="0"/>
              </a:rPr>
              <a:t> – Add SSH public key to </a:t>
            </a:r>
            <a:r>
              <a:rPr lang="en-US" altLang="ja-JP" sz="2400" b="0" i="0" dirty="0" err="1">
                <a:solidFill>
                  <a:srgbClr val="000000"/>
                </a:solidFill>
                <a:effectLst/>
                <a:latin typeface="Open Sans" panose="020B0606030504020204" pitchFamily="34" charset="0"/>
              </a:rPr>
              <a:t>BitBucket</a:t>
            </a:r>
            <a:endParaRPr lang="zh-TW" altLang="en-US" dirty="0"/>
          </a:p>
        </p:txBody>
      </p:sp>
      <p:sp>
        <p:nvSpPr>
          <p:cNvPr id="3" name="正方形/長方形 2"/>
          <p:cNvSpPr/>
          <p:nvPr/>
        </p:nvSpPr>
        <p:spPr>
          <a:xfrm>
            <a:off x="477788" y="612845"/>
            <a:ext cx="11305256" cy="5840491"/>
          </a:xfrm>
          <a:prstGeom prst="rect">
            <a:avLst/>
          </a:prstGeom>
        </p:spPr>
        <p:txBody>
          <a:bodyPr wrap="square" numCol="2">
            <a:noAutofit/>
          </a:bodyPr>
          <a:lstStyle/>
          <a:p>
            <a:r>
              <a:rPr lang="en-US" altLang="ja-JP" sz="900" dirty="0">
                <a:latin typeface="+mn-lt"/>
              </a:rPr>
              <a:t># Ansible Tower</a:t>
            </a:r>
            <a:endParaRPr lang="ja-JP" altLang="en-US" sz="900" dirty="0">
              <a:latin typeface="+mn-lt"/>
            </a:endParaRPr>
          </a:p>
          <a:p>
            <a:endParaRPr lang="en-US" altLang="ja-JP" sz="900" b="0" i="0" dirty="0">
              <a:solidFill>
                <a:srgbClr val="000000"/>
              </a:solidFill>
              <a:effectLst/>
              <a:latin typeface="Open Sans" panose="020B0606030504020204" pitchFamily="34" charset="0"/>
            </a:endParaRPr>
          </a:p>
          <a:p>
            <a:r>
              <a:rPr lang="en-US" altLang="ja-JP" sz="900" b="0" i="0" dirty="0">
                <a:solidFill>
                  <a:srgbClr val="000000"/>
                </a:solidFill>
                <a:effectLst/>
                <a:latin typeface="Open Sans" panose="020B0606030504020204" pitchFamily="34" charset="0"/>
              </a:rPr>
              <a:t>5. ##</a:t>
            </a:r>
            <a:r>
              <a:rPr lang="en-US" altLang="ja-JP" sz="900" dirty="0">
                <a:solidFill>
                  <a:srgbClr val="000000"/>
                </a:solidFill>
                <a:latin typeface="Open Sans" panose="020B0606030504020204" pitchFamily="34" charset="0"/>
              </a:rPr>
              <a:t>BitBucket, add public </a:t>
            </a:r>
            <a:r>
              <a:rPr lang="en-US" altLang="ja-JP" sz="900" dirty="0" err="1">
                <a:solidFill>
                  <a:srgbClr val="000000"/>
                </a:solidFill>
                <a:latin typeface="Open Sans" panose="020B0606030504020204" pitchFamily="34" charset="0"/>
              </a:rPr>
              <a:t>ssh</a:t>
            </a:r>
            <a:r>
              <a:rPr lang="en-US" altLang="ja-JP" sz="900" dirty="0">
                <a:solidFill>
                  <a:srgbClr val="000000"/>
                </a:solidFill>
                <a:latin typeface="Open Sans" panose="020B0606030504020204" pitchFamily="34" charset="0"/>
              </a:rPr>
              <a:t> key to </a:t>
            </a:r>
            <a:r>
              <a:rPr lang="en-US" altLang="ja-JP" sz="900" dirty="0" err="1">
                <a:solidFill>
                  <a:srgbClr val="000000"/>
                </a:solidFill>
                <a:latin typeface="Open Sans" panose="020B0606030504020204" pitchFamily="34" charset="0"/>
              </a:rPr>
              <a:t>BitBucket</a:t>
            </a:r>
            <a:r>
              <a:rPr lang="en-US" altLang="ja-JP" sz="900" dirty="0">
                <a:solidFill>
                  <a:srgbClr val="000000"/>
                </a:solidFill>
                <a:latin typeface="Open Sans" panose="020B0606030504020204" pitchFamily="34" charset="0"/>
              </a:rPr>
              <a:t>, to push repository </a:t>
            </a:r>
          </a:p>
          <a:p>
            <a:r>
              <a:rPr lang="en-US" altLang="ja-JP" sz="900" dirty="0">
                <a:solidFill>
                  <a:srgbClr val="000000"/>
                </a:solidFill>
                <a:latin typeface="Open Sans" panose="020B0606030504020204" pitchFamily="34" charset="0"/>
              </a:rPr>
              <a:t>without password.</a:t>
            </a: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1.ACCOUNT -&gt;SETTINGS -&gt;Personal settings -&gt;SSH keys</a:t>
            </a:r>
            <a:endParaRPr lang="en-US" altLang="ja-JP" sz="900" b="0" i="0" dirty="0">
              <a:solidFill>
                <a:srgbClr val="000000"/>
              </a:solidFill>
              <a:effectLst/>
              <a:latin typeface="Open Sans" panose="020B0606030504020204" pitchFamily="34" charset="0"/>
            </a:endParaRPr>
          </a:p>
          <a:p>
            <a:r>
              <a:rPr lang="en-US" altLang="ja-JP" sz="900" dirty="0">
                <a:solidFill>
                  <a:srgbClr val="000000"/>
                </a:solidFill>
                <a:latin typeface="Open Sans" panose="020B0606030504020204" pitchFamily="34" charset="0"/>
              </a:rPr>
              <a:t>2. In </a:t>
            </a:r>
            <a:r>
              <a:rPr lang="en-US" altLang="ja-JP" sz="900" dirty="0" err="1">
                <a:solidFill>
                  <a:srgbClr val="000000"/>
                </a:solidFill>
                <a:latin typeface="Open Sans" panose="020B0606030504020204" pitchFamily="34" charset="0"/>
              </a:rPr>
              <a:t>AnsibleCentOS</a:t>
            </a:r>
            <a:r>
              <a:rPr lang="en-US" altLang="ja-JP" sz="900" dirty="0">
                <a:solidFill>
                  <a:srgbClr val="000000"/>
                </a:solidFill>
                <a:latin typeface="Open Sans" panose="020B0606030504020204" pitchFamily="34" charset="0"/>
              </a:rPr>
              <a:t> Linux server, geo user home</a:t>
            </a:r>
            <a:r>
              <a:rPr lang="en-US" altLang="ja-JP" sz="900" b="0" i="0" dirty="0">
                <a:solidFill>
                  <a:srgbClr val="000000"/>
                </a:solidFill>
                <a:effectLst/>
                <a:latin typeface="Open Sans" panose="020B0606030504020204" pitchFamily="34" charset="0"/>
              </a:rPr>
              <a:t>.</a:t>
            </a:r>
          </a:p>
          <a:p>
            <a:endParaRPr lang="en-US" altLang="ja-JP" sz="900" b="0" i="0" dirty="0">
              <a:solidFill>
                <a:srgbClr val="000000"/>
              </a:solidFill>
              <a:effectLst/>
              <a:latin typeface="Open Sans" panose="020B0606030504020204" pitchFamily="34" charset="0"/>
            </a:endParaRPr>
          </a:p>
          <a:p>
            <a:r>
              <a:rPr lang="en-US" altLang="ja-JP" sz="900" b="0" i="0" dirty="0" err="1">
                <a:solidFill>
                  <a:srgbClr val="000000"/>
                </a:solidFill>
                <a:effectLst/>
                <a:latin typeface="Open Sans" panose="020B0606030504020204" pitchFamily="34" charset="0"/>
              </a:rPr>
              <a:t>ssh</a:t>
            </a:r>
            <a:r>
              <a:rPr lang="en-US" altLang="ja-JP" sz="900" b="0" i="0" dirty="0">
                <a:solidFill>
                  <a:srgbClr val="000000"/>
                </a:solidFill>
                <a:effectLst/>
                <a:latin typeface="Open Sans" panose="020B0606030504020204" pitchFamily="34" charset="0"/>
              </a:rPr>
              <a:t>-keygen</a:t>
            </a:r>
          </a:p>
          <a:p>
            <a:r>
              <a:rPr lang="en-US" altLang="ja-JP" sz="900" b="0" i="0" dirty="0">
                <a:solidFill>
                  <a:srgbClr val="000000"/>
                </a:solidFill>
                <a:effectLst/>
                <a:latin typeface="Open Sans" panose="020B0606030504020204" pitchFamily="34" charset="0"/>
              </a:rPr>
              <a:t>eval `</a:t>
            </a:r>
            <a:r>
              <a:rPr lang="en-US" altLang="ja-JP" sz="900" b="0" i="0" dirty="0" err="1">
                <a:solidFill>
                  <a:srgbClr val="000000"/>
                </a:solidFill>
                <a:effectLst/>
                <a:latin typeface="Open Sans" panose="020B0606030504020204" pitchFamily="34" charset="0"/>
              </a:rPr>
              <a:t>ssh</a:t>
            </a:r>
            <a:r>
              <a:rPr lang="en-US" altLang="ja-JP" sz="900" b="0" i="0" dirty="0">
                <a:solidFill>
                  <a:srgbClr val="000000"/>
                </a:solidFill>
                <a:effectLst/>
                <a:latin typeface="Open Sans" panose="020B0606030504020204" pitchFamily="34" charset="0"/>
              </a:rPr>
              <a:t>-agent`</a:t>
            </a:r>
          </a:p>
          <a:p>
            <a:r>
              <a:rPr lang="en-US" altLang="ja-JP" sz="900" b="0" i="0" dirty="0" err="1">
                <a:solidFill>
                  <a:srgbClr val="000000"/>
                </a:solidFill>
                <a:effectLst/>
                <a:latin typeface="Open Sans" panose="020B0606030504020204" pitchFamily="34" charset="0"/>
              </a:rPr>
              <a:t>ssh</a:t>
            </a:r>
            <a:r>
              <a:rPr lang="en-US" altLang="ja-JP" sz="900" b="0" i="0" dirty="0">
                <a:solidFill>
                  <a:srgbClr val="000000"/>
                </a:solidFill>
                <a:effectLst/>
                <a:latin typeface="Open Sans" panose="020B0606030504020204" pitchFamily="34" charset="0"/>
              </a:rPr>
              <a:t>-add ~/.</a:t>
            </a:r>
            <a:r>
              <a:rPr lang="en-US" altLang="ja-JP" sz="900" b="0" i="0" dirty="0" err="1">
                <a:solidFill>
                  <a:srgbClr val="000000"/>
                </a:solidFill>
                <a:effectLst/>
                <a:latin typeface="Open Sans" panose="020B0606030504020204" pitchFamily="34" charset="0"/>
              </a:rPr>
              <a:t>ssh</a:t>
            </a:r>
            <a:r>
              <a:rPr lang="en-US" altLang="ja-JP" sz="900" b="0" i="0" dirty="0">
                <a:solidFill>
                  <a:srgbClr val="000000"/>
                </a:solidFill>
                <a:effectLst/>
                <a:latin typeface="Open Sans" panose="020B0606030504020204" pitchFamily="34" charset="0"/>
              </a:rPr>
              <a:t>/</a:t>
            </a:r>
            <a:r>
              <a:rPr lang="en-US" altLang="ja-JP" sz="900" b="0" i="0" dirty="0" err="1">
                <a:solidFill>
                  <a:srgbClr val="000000"/>
                </a:solidFill>
                <a:effectLst/>
                <a:latin typeface="Open Sans" panose="020B0606030504020204" pitchFamily="34" charset="0"/>
              </a:rPr>
              <a:t>id_rsa</a:t>
            </a:r>
            <a:endParaRPr lang="en-US" altLang="ja-JP" sz="900" dirty="0">
              <a:solidFill>
                <a:srgbClr val="000000"/>
              </a:solidFill>
              <a:latin typeface="Open Sans" panose="020B0606030504020204" pitchFamily="34" charset="0"/>
            </a:endParaRPr>
          </a:p>
          <a:p>
            <a:r>
              <a:rPr lang="de-DE" altLang="ja-JP" sz="900" b="0" i="0" dirty="0">
                <a:solidFill>
                  <a:srgbClr val="000000"/>
                </a:solidFill>
                <a:effectLst/>
                <a:latin typeface="Open Sans" panose="020B0606030504020204" pitchFamily="34" charset="0"/>
              </a:rPr>
              <a:t>ssh -T </a:t>
            </a:r>
            <a:r>
              <a:rPr lang="de-DE" altLang="ja-JP" sz="900" b="0" i="0" dirty="0">
                <a:solidFill>
                  <a:srgbClr val="000000"/>
                </a:solidFill>
                <a:effectLst/>
                <a:latin typeface="Open Sans" panose="020B0606030504020204" pitchFamily="34" charset="0"/>
                <a:hlinkClick r:id="rId2"/>
              </a:rPr>
              <a:t>git@bitbucket.org</a:t>
            </a:r>
            <a:endParaRPr lang="de-DE" altLang="ja-JP" sz="900" b="0" i="0" dirty="0">
              <a:solidFill>
                <a:srgbClr val="000000"/>
              </a:solidFill>
              <a:effectLst/>
              <a:latin typeface="Open Sans" panose="020B0606030504020204" pitchFamily="34" charset="0"/>
            </a:endParaRPr>
          </a:p>
          <a:p>
            <a:endParaRPr lang="de-DE" altLang="ja-JP" sz="900" dirty="0">
              <a:solidFill>
                <a:srgbClr val="000000"/>
              </a:solidFill>
              <a:latin typeface="Open Sans" panose="020B0606030504020204" pitchFamily="34" charset="0"/>
            </a:endParaRPr>
          </a:p>
          <a:p>
            <a:r>
              <a:rPr lang="de-DE" altLang="ja-JP" sz="900" b="0" i="0" dirty="0">
                <a:solidFill>
                  <a:srgbClr val="000000"/>
                </a:solidFill>
                <a:effectLst/>
                <a:latin typeface="Open Sans" panose="020B0606030504020204" pitchFamily="34" charset="0"/>
              </a:rPr>
              <a:t>git clone </a:t>
            </a:r>
            <a:r>
              <a:rPr lang="de-DE" altLang="ja-JP" sz="900" b="0" i="0" dirty="0">
                <a:solidFill>
                  <a:srgbClr val="000000"/>
                </a:solidFill>
                <a:effectLst/>
                <a:latin typeface="Open Sans" panose="020B0606030504020204" pitchFamily="34" charset="0"/>
                <a:hlinkClick r:id="rId3"/>
              </a:rPr>
              <a:t>git@bitbucket.org:zhangsdjp/netstat.git</a:t>
            </a:r>
            <a:r>
              <a:rPr lang="de-DE" altLang="ja-JP" sz="900" b="0" i="0" dirty="0">
                <a:solidFill>
                  <a:srgbClr val="000000"/>
                </a:solidFill>
                <a:effectLst/>
                <a:latin typeface="Open Sans" panose="020B0606030504020204" pitchFamily="34" charset="0"/>
              </a:rPr>
              <a:t> (use ssh clone)</a:t>
            </a:r>
          </a:p>
          <a:p>
            <a:endParaRPr lang="en-US" altLang="ja-JP" sz="900" b="0" i="0" dirty="0">
              <a:solidFill>
                <a:srgbClr val="000000"/>
              </a:solidFill>
              <a:effectLst/>
              <a:latin typeface="Open Sans" panose="020B0606030504020204" pitchFamily="34" charset="0"/>
            </a:endParaRPr>
          </a:p>
          <a:p>
            <a:endParaRPr lang="en-US" altLang="ja-JP" sz="900" b="0" i="0" dirty="0">
              <a:solidFill>
                <a:srgbClr val="000000"/>
              </a:solidFill>
              <a:effectLst/>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p:txBody>
      </p:sp>
      <p:pic>
        <p:nvPicPr>
          <p:cNvPr id="9" name="Picture 8">
            <a:extLst>
              <a:ext uri="{FF2B5EF4-FFF2-40B4-BE49-F238E27FC236}">
                <a16:creationId xmlns:a16="http://schemas.microsoft.com/office/drawing/2014/main" id="{F80F455B-6AEF-411F-A61F-E3E9D0487D34}"/>
              </a:ext>
            </a:extLst>
          </p:cNvPr>
          <p:cNvPicPr>
            <a:picLocks noChangeAspect="1"/>
          </p:cNvPicPr>
          <p:nvPr/>
        </p:nvPicPr>
        <p:blipFill>
          <a:blip r:embed="rId4"/>
          <a:stretch>
            <a:fillRect/>
          </a:stretch>
        </p:blipFill>
        <p:spPr>
          <a:xfrm>
            <a:off x="3574132" y="2580084"/>
            <a:ext cx="3478434" cy="3606343"/>
          </a:xfrm>
          <a:prstGeom prst="rect">
            <a:avLst/>
          </a:prstGeom>
        </p:spPr>
      </p:pic>
      <p:pic>
        <p:nvPicPr>
          <p:cNvPr id="5" name="Picture 4">
            <a:extLst>
              <a:ext uri="{FF2B5EF4-FFF2-40B4-BE49-F238E27FC236}">
                <a16:creationId xmlns:a16="http://schemas.microsoft.com/office/drawing/2014/main" id="{E242C790-1A6E-4739-82FE-CC903BC71936}"/>
              </a:ext>
            </a:extLst>
          </p:cNvPr>
          <p:cNvPicPr>
            <a:picLocks noChangeAspect="1"/>
          </p:cNvPicPr>
          <p:nvPr/>
        </p:nvPicPr>
        <p:blipFill>
          <a:blip r:embed="rId5"/>
          <a:stretch>
            <a:fillRect/>
          </a:stretch>
        </p:blipFill>
        <p:spPr>
          <a:xfrm>
            <a:off x="4389650" y="908720"/>
            <a:ext cx="7568713" cy="4869160"/>
          </a:xfrm>
          <a:prstGeom prst="rect">
            <a:avLst/>
          </a:prstGeom>
        </p:spPr>
      </p:pic>
      <p:pic>
        <p:nvPicPr>
          <p:cNvPr id="11" name="Picture 10">
            <a:extLst>
              <a:ext uri="{FF2B5EF4-FFF2-40B4-BE49-F238E27FC236}">
                <a16:creationId xmlns:a16="http://schemas.microsoft.com/office/drawing/2014/main" id="{E205CC75-E85C-4BF8-8E6E-AD444B76DB88}"/>
              </a:ext>
            </a:extLst>
          </p:cNvPr>
          <p:cNvPicPr>
            <a:picLocks noChangeAspect="1"/>
          </p:cNvPicPr>
          <p:nvPr/>
        </p:nvPicPr>
        <p:blipFill>
          <a:blip r:embed="rId6"/>
          <a:stretch>
            <a:fillRect/>
          </a:stretch>
        </p:blipFill>
        <p:spPr>
          <a:xfrm>
            <a:off x="348506" y="2708920"/>
            <a:ext cx="3153618" cy="4062451"/>
          </a:xfrm>
          <a:prstGeom prst="rect">
            <a:avLst/>
          </a:prstGeom>
        </p:spPr>
      </p:pic>
      <p:pic>
        <p:nvPicPr>
          <p:cNvPr id="13" name="Picture 12">
            <a:extLst>
              <a:ext uri="{FF2B5EF4-FFF2-40B4-BE49-F238E27FC236}">
                <a16:creationId xmlns:a16="http://schemas.microsoft.com/office/drawing/2014/main" id="{55C79012-D7FA-448D-86BA-DC39C7CB9DE7}"/>
              </a:ext>
            </a:extLst>
          </p:cNvPr>
          <p:cNvPicPr>
            <a:picLocks noChangeAspect="1"/>
          </p:cNvPicPr>
          <p:nvPr/>
        </p:nvPicPr>
        <p:blipFill>
          <a:blip r:embed="rId7"/>
          <a:stretch>
            <a:fillRect/>
          </a:stretch>
        </p:blipFill>
        <p:spPr>
          <a:xfrm>
            <a:off x="4400429" y="5928064"/>
            <a:ext cx="4392488" cy="634182"/>
          </a:xfrm>
          <a:prstGeom prst="rect">
            <a:avLst/>
          </a:prstGeom>
        </p:spPr>
      </p:pic>
    </p:spTree>
    <p:extLst>
      <p:ext uri="{BB962C8B-B14F-4D97-AF65-F5344CB8AC3E}">
        <p14:creationId xmlns:p14="http://schemas.microsoft.com/office/powerpoint/2010/main" val="356584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9AD57C0-5DE5-9B49-ABC1-C96EEC955E59}"/>
              </a:ext>
            </a:extLst>
          </p:cNvPr>
          <p:cNvSpPr/>
          <p:nvPr/>
        </p:nvSpPr>
        <p:spPr>
          <a:xfrm>
            <a:off x="333772" y="151180"/>
            <a:ext cx="9766530" cy="461665"/>
          </a:xfrm>
          <a:prstGeom prst="rect">
            <a:avLst/>
          </a:prstGeom>
        </p:spPr>
        <p:txBody>
          <a:bodyPr wrap="square">
            <a:spAutoFit/>
          </a:bodyPr>
          <a:lstStyle/>
          <a:p>
            <a:r>
              <a:rPr lang="en-US" altLang="ja-JP" sz="2400" b="0" i="0" dirty="0" err="1">
                <a:solidFill>
                  <a:srgbClr val="000000"/>
                </a:solidFill>
                <a:effectLst/>
                <a:latin typeface="Open Sans" panose="020B0606030504020204" pitchFamily="34" charset="0"/>
              </a:rPr>
              <a:t>BitBucket</a:t>
            </a:r>
            <a:r>
              <a:rPr lang="en-US" altLang="ja-JP" sz="2400" b="0" i="0" dirty="0">
                <a:solidFill>
                  <a:srgbClr val="000000"/>
                </a:solidFill>
                <a:effectLst/>
                <a:latin typeface="Open Sans" panose="020B0606030504020204" pitchFamily="34" charset="0"/>
              </a:rPr>
              <a:t> – Import Repository from other Account</a:t>
            </a:r>
            <a:endParaRPr lang="zh-TW" altLang="en-US" dirty="0"/>
          </a:p>
        </p:txBody>
      </p:sp>
      <p:sp>
        <p:nvSpPr>
          <p:cNvPr id="3" name="正方形/長方形 2"/>
          <p:cNvSpPr/>
          <p:nvPr/>
        </p:nvSpPr>
        <p:spPr>
          <a:xfrm>
            <a:off x="477788" y="612845"/>
            <a:ext cx="11305256" cy="5840491"/>
          </a:xfrm>
          <a:prstGeom prst="rect">
            <a:avLst/>
          </a:prstGeom>
        </p:spPr>
        <p:txBody>
          <a:bodyPr wrap="square" numCol="2">
            <a:noAutofit/>
          </a:bodyPr>
          <a:lstStyle/>
          <a:p>
            <a:r>
              <a:rPr lang="en-US" altLang="ja-JP" sz="900" dirty="0">
                <a:latin typeface="+mn-lt"/>
              </a:rPr>
              <a:t># </a:t>
            </a:r>
            <a:r>
              <a:rPr lang="en-US" altLang="ja-JP" sz="900" dirty="0" err="1">
                <a:latin typeface="+mn-lt"/>
              </a:rPr>
              <a:t>BitBucket</a:t>
            </a:r>
            <a:endParaRPr lang="ja-JP" altLang="en-US" sz="900" dirty="0">
              <a:latin typeface="+mn-lt"/>
            </a:endParaRPr>
          </a:p>
          <a:p>
            <a:endParaRPr lang="en-US" altLang="ja-JP" sz="900" b="0" i="0" dirty="0">
              <a:solidFill>
                <a:srgbClr val="000000"/>
              </a:solidFill>
              <a:effectLst/>
              <a:latin typeface="Open Sans" panose="020B0606030504020204" pitchFamily="34" charset="0"/>
            </a:endParaRPr>
          </a:p>
          <a:p>
            <a:r>
              <a:rPr lang="en-US" altLang="ja-JP" sz="900" dirty="0">
                <a:solidFill>
                  <a:srgbClr val="000000"/>
                </a:solidFill>
                <a:latin typeface="Open Sans" panose="020B0606030504020204" pitchFamily="34" charset="0"/>
              </a:rPr>
              <a:t>1</a:t>
            </a:r>
            <a:r>
              <a:rPr lang="en-US" altLang="ja-JP" sz="900" b="0" i="0" dirty="0">
                <a:solidFill>
                  <a:srgbClr val="000000"/>
                </a:solidFill>
                <a:effectLst/>
                <a:latin typeface="Open Sans" panose="020B0606030504020204" pitchFamily="34" charset="0"/>
              </a:rPr>
              <a:t>. ##</a:t>
            </a:r>
            <a:r>
              <a:rPr lang="en-US" altLang="ja-JP" sz="900" dirty="0">
                <a:solidFill>
                  <a:srgbClr val="000000"/>
                </a:solidFill>
                <a:latin typeface="Open Sans" panose="020B0606030504020204" pitchFamily="34" charset="0"/>
              </a:rPr>
              <a:t>BitBucket, import repository.</a:t>
            </a:r>
          </a:p>
          <a:p>
            <a:endParaRPr lang="en-US" altLang="ja-JP" sz="900" dirty="0">
              <a:solidFill>
                <a:srgbClr val="000000"/>
              </a:solidFill>
              <a:latin typeface="Open Sans" panose="020B0606030504020204" pitchFamily="34" charset="0"/>
            </a:endParaRPr>
          </a:p>
          <a:p>
            <a:r>
              <a:rPr lang="en-US" altLang="ja-JP" sz="900" b="0" i="0" dirty="0">
                <a:solidFill>
                  <a:srgbClr val="000000"/>
                </a:solidFill>
                <a:effectLst/>
                <a:latin typeface="Open Sans" panose="020B0606030504020204" pitchFamily="34" charset="0"/>
              </a:rPr>
              <a:t>Top menu, Repositories -&gt;Import repository</a:t>
            </a:r>
          </a:p>
          <a:p>
            <a:endParaRPr lang="en-US" altLang="ja-JP" sz="900" dirty="0">
              <a:solidFill>
                <a:srgbClr val="000000"/>
              </a:solidFill>
              <a:latin typeface="Open Sans" panose="020B0606030504020204" pitchFamily="34" charset="0"/>
            </a:endParaRPr>
          </a:p>
          <a:p>
            <a:r>
              <a:rPr lang="en-US" altLang="ja-JP" sz="900" b="0" i="0" dirty="0">
                <a:solidFill>
                  <a:srgbClr val="000000"/>
                </a:solidFill>
                <a:effectLst/>
                <a:latin typeface="Open Sans" panose="020B0606030504020204" pitchFamily="34" charset="0"/>
              </a:rPr>
              <a:t>Import from: select Bitbucket Cloud (GitHub, Git)</a:t>
            </a:r>
          </a:p>
          <a:p>
            <a:r>
              <a:rPr lang="en-US" altLang="ja-JP" sz="900" dirty="0">
                <a:solidFill>
                  <a:srgbClr val="000000"/>
                </a:solidFill>
                <a:latin typeface="Open Sans" panose="020B0606030504020204" pitchFamily="34" charset="0"/>
              </a:rPr>
              <a:t>Username: Zhang</a:t>
            </a:r>
          </a:p>
          <a:p>
            <a:r>
              <a:rPr lang="en-US" altLang="ja-JP" sz="900" b="0" i="0" dirty="0">
                <a:solidFill>
                  <a:srgbClr val="000000"/>
                </a:solidFill>
                <a:effectLst/>
                <a:latin typeface="Open Sans" panose="020B0606030504020204" pitchFamily="34" charset="0"/>
              </a:rPr>
              <a:t>App password: </a:t>
            </a:r>
            <a:r>
              <a:rPr lang="en-US" sz="1000" dirty="0">
                <a:solidFill>
                  <a:srgbClr val="172B4D"/>
                </a:solidFill>
                <a:effectLst/>
                <a:latin typeface="Segoe UI" panose="020B0502040204020203" pitchFamily="34" charset="0"/>
                <a:ea typeface="DengXian" panose="02010600030101010101" pitchFamily="2" charset="-122"/>
              </a:rPr>
              <a:t>FSkjMqu8MsPEfgAB2PWd</a:t>
            </a:r>
            <a:endParaRPr lang="en-US" altLang="ja-JP" sz="1000" b="0" i="0" dirty="0">
              <a:solidFill>
                <a:srgbClr val="000000"/>
              </a:solidFill>
              <a:effectLst/>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900" b="0" i="0" dirty="0">
              <a:solidFill>
                <a:srgbClr val="000000"/>
              </a:solidFill>
              <a:effectLst/>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p:txBody>
      </p:sp>
      <p:pic>
        <p:nvPicPr>
          <p:cNvPr id="4" name="Picture 3">
            <a:extLst>
              <a:ext uri="{FF2B5EF4-FFF2-40B4-BE49-F238E27FC236}">
                <a16:creationId xmlns:a16="http://schemas.microsoft.com/office/drawing/2014/main" id="{6C97AEE9-79B3-4F5C-90BC-8819BACA33FE}"/>
              </a:ext>
            </a:extLst>
          </p:cNvPr>
          <p:cNvPicPr>
            <a:picLocks noChangeAspect="1"/>
          </p:cNvPicPr>
          <p:nvPr/>
        </p:nvPicPr>
        <p:blipFill>
          <a:blip r:embed="rId2"/>
          <a:stretch>
            <a:fillRect/>
          </a:stretch>
        </p:blipFill>
        <p:spPr>
          <a:xfrm>
            <a:off x="4582244" y="908720"/>
            <a:ext cx="6679404" cy="2466551"/>
          </a:xfrm>
          <a:prstGeom prst="rect">
            <a:avLst/>
          </a:prstGeom>
        </p:spPr>
      </p:pic>
      <p:pic>
        <p:nvPicPr>
          <p:cNvPr id="8" name="Picture 7">
            <a:extLst>
              <a:ext uri="{FF2B5EF4-FFF2-40B4-BE49-F238E27FC236}">
                <a16:creationId xmlns:a16="http://schemas.microsoft.com/office/drawing/2014/main" id="{A6128A36-05FB-4557-8C1E-A35A0F326D1E}"/>
              </a:ext>
            </a:extLst>
          </p:cNvPr>
          <p:cNvPicPr>
            <a:picLocks noChangeAspect="1"/>
          </p:cNvPicPr>
          <p:nvPr/>
        </p:nvPicPr>
        <p:blipFill>
          <a:blip r:embed="rId3"/>
          <a:stretch>
            <a:fillRect/>
          </a:stretch>
        </p:blipFill>
        <p:spPr>
          <a:xfrm>
            <a:off x="7477947" y="3375271"/>
            <a:ext cx="3783701" cy="2920752"/>
          </a:xfrm>
          <a:prstGeom prst="rect">
            <a:avLst/>
          </a:prstGeom>
        </p:spPr>
      </p:pic>
    </p:spTree>
    <p:extLst>
      <p:ext uri="{BB962C8B-B14F-4D97-AF65-F5344CB8AC3E}">
        <p14:creationId xmlns:p14="http://schemas.microsoft.com/office/powerpoint/2010/main" val="16286626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9AD57C0-5DE5-9B49-ABC1-C96EEC955E59}"/>
              </a:ext>
            </a:extLst>
          </p:cNvPr>
          <p:cNvSpPr/>
          <p:nvPr/>
        </p:nvSpPr>
        <p:spPr>
          <a:xfrm>
            <a:off x="333772" y="151180"/>
            <a:ext cx="9766530" cy="461665"/>
          </a:xfrm>
          <a:prstGeom prst="rect">
            <a:avLst/>
          </a:prstGeom>
        </p:spPr>
        <p:txBody>
          <a:bodyPr wrap="square">
            <a:spAutoFit/>
          </a:bodyPr>
          <a:lstStyle/>
          <a:p>
            <a:r>
              <a:rPr lang="en-US" altLang="ja-JP" sz="2400" b="0" i="0" dirty="0">
                <a:solidFill>
                  <a:srgbClr val="000000"/>
                </a:solidFill>
                <a:effectLst/>
                <a:latin typeface="Open Sans" panose="020B0606030504020204" pitchFamily="34" charset="0"/>
              </a:rPr>
              <a:t>AWX - Ansible Tower, Use </a:t>
            </a:r>
            <a:r>
              <a:rPr lang="en-US" altLang="ja-JP" sz="2400" b="0" i="0" dirty="0" err="1">
                <a:solidFill>
                  <a:srgbClr val="000000"/>
                </a:solidFill>
                <a:effectLst/>
                <a:latin typeface="Open Sans" panose="020B0606030504020204" pitchFamily="34" charset="0"/>
              </a:rPr>
              <a:t>BitBucket</a:t>
            </a:r>
            <a:r>
              <a:rPr lang="en-US" altLang="ja-JP" sz="2400" b="0" i="0" dirty="0">
                <a:solidFill>
                  <a:srgbClr val="000000"/>
                </a:solidFill>
                <a:effectLst/>
                <a:latin typeface="Open Sans" panose="020B0606030504020204" pitchFamily="34" charset="0"/>
              </a:rPr>
              <a:t> Playbook</a:t>
            </a:r>
            <a:endParaRPr lang="zh-TW" altLang="en-US" dirty="0"/>
          </a:p>
        </p:txBody>
      </p:sp>
      <p:sp>
        <p:nvSpPr>
          <p:cNvPr id="3" name="正方形/長方形 2"/>
          <p:cNvSpPr/>
          <p:nvPr/>
        </p:nvSpPr>
        <p:spPr>
          <a:xfrm>
            <a:off x="477788" y="612845"/>
            <a:ext cx="11305256" cy="5840491"/>
          </a:xfrm>
          <a:prstGeom prst="rect">
            <a:avLst/>
          </a:prstGeom>
        </p:spPr>
        <p:txBody>
          <a:bodyPr wrap="square" numCol="2">
            <a:noAutofit/>
          </a:bodyPr>
          <a:lstStyle/>
          <a:p>
            <a:r>
              <a:rPr lang="en-US" altLang="ja-JP" sz="900" dirty="0">
                <a:latin typeface="+mn-lt"/>
              </a:rPr>
              <a:t># Ansible Tower</a:t>
            </a:r>
          </a:p>
          <a:p>
            <a:r>
              <a:rPr lang="en-US" altLang="ja-JP" sz="900" dirty="0">
                <a:latin typeface="+mn-lt"/>
                <a:hlinkClick r:id="rId2"/>
              </a:rPr>
              <a:t>http://vcloud-lab.com/entries/devops/step-by-step-guide-to-configure-first-project-job-template-on-ansible-awx-tower</a:t>
            </a:r>
            <a:endParaRPr lang="en-US" altLang="ja-JP" sz="900" dirty="0">
              <a:latin typeface="+mn-lt"/>
            </a:endParaRPr>
          </a:p>
          <a:p>
            <a:endParaRPr lang="ja-JP" altLang="en-US" sz="900" dirty="0">
              <a:latin typeface="+mn-lt"/>
            </a:endParaRPr>
          </a:p>
          <a:p>
            <a:r>
              <a:rPr lang="en-US" altLang="ja-JP" sz="900" b="0" i="0" dirty="0">
                <a:solidFill>
                  <a:srgbClr val="000000"/>
                </a:solidFill>
                <a:effectLst/>
                <a:latin typeface="Open Sans" panose="020B0606030504020204" pitchFamily="34" charset="0"/>
              </a:rPr>
              <a:t>1. ##</a:t>
            </a:r>
            <a:r>
              <a:rPr lang="en-US" altLang="ja-JP" sz="900" dirty="0">
                <a:solidFill>
                  <a:srgbClr val="000000"/>
                </a:solidFill>
                <a:latin typeface="Open Sans" panose="020B0606030504020204" pitchFamily="34" charset="0"/>
              </a:rPr>
              <a:t>AWS, create credential, </a:t>
            </a:r>
          </a:p>
          <a:p>
            <a:endParaRPr lang="en-US" altLang="ja-JP" sz="900" b="0" i="0" dirty="0">
              <a:solidFill>
                <a:srgbClr val="000000"/>
              </a:solidFill>
              <a:effectLst/>
              <a:latin typeface="Open Sans" panose="020B0606030504020204" pitchFamily="34" charset="0"/>
            </a:endParaRPr>
          </a:p>
          <a:p>
            <a:r>
              <a:rPr lang="en-US" altLang="ja-JP" sz="900" dirty="0">
                <a:solidFill>
                  <a:srgbClr val="000000"/>
                </a:solidFill>
                <a:latin typeface="Open Sans" panose="020B0606030504020204" pitchFamily="34" charset="0"/>
              </a:rPr>
              <a:t>Credentials </a:t>
            </a:r>
            <a:r>
              <a:rPr lang="en-US" altLang="ja-JP" sz="900" b="0" i="0" dirty="0">
                <a:solidFill>
                  <a:srgbClr val="000000"/>
                </a:solidFill>
                <a:effectLst/>
                <a:latin typeface="Open Sans" panose="020B0606030504020204" pitchFamily="34" charset="0"/>
              </a:rPr>
              <a:t>-&gt; +, type in followings:</a:t>
            </a:r>
          </a:p>
          <a:p>
            <a:r>
              <a:rPr lang="en-US" altLang="ja-JP" sz="900" dirty="0">
                <a:solidFill>
                  <a:srgbClr val="000000"/>
                </a:solidFill>
                <a:latin typeface="Open Sans" panose="020B0606030504020204" pitchFamily="34" charset="0"/>
              </a:rPr>
              <a:t>Name, bit-app-password</a:t>
            </a:r>
          </a:p>
          <a:p>
            <a:r>
              <a:rPr lang="en-US" altLang="ja-JP" sz="900" dirty="0">
                <a:solidFill>
                  <a:srgbClr val="000000"/>
                </a:solidFill>
                <a:latin typeface="Open Sans" panose="020B0606030504020204" pitchFamily="34" charset="0"/>
              </a:rPr>
              <a:t>ORGANIZATION, select</a:t>
            </a:r>
          </a:p>
          <a:p>
            <a:r>
              <a:rPr lang="en-US" altLang="ja-JP" sz="900" b="0" i="0" dirty="0">
                <a:solidFill>
                  <a:srgbClr val="000000"/>
                </a:solidFill>
                <a:effectLst/>
                <a:latin typeface="Open Sans" panose="020B0606030504020204" pitchFamily="34" charset="0"/>
              </a:rPr>
              <a:t>CRED</a:t>
            </a:r>
            <a:r>
              <a:rPr lang="en-US" altLang="ja-JP" sz="900" dirty="0">
                <a:solidFill>
                  <a:srgbClr val="000000"/>
                </a:solidFill>
                <a:latin typeface="Open Sans" panose="020B0606030504020204" pitchFamily="34" charset="0"/>
              </a:rPr>
              <a:t>ENTIAL TYPE, select “Source Control”</a:t>
            </a: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USERNAME: </a:t>
            </a:r>
            <a:r>
              <a:rPr lang="en-US" altLang="ja-JP" sz="900" dirty="0">
                <a:solidFill>
                  <a:srgbClr val="000000"/>
                </a:solidFill>
                <a:latin typeface="Open Sans" panose="020B0606030504020204" pitchFamily="34" charset="0"/>
                <a:hlinkClick r:id="rId3"/>
              </a:rPr>
              <a:t>zhangsdjp@bitbucket.org</a:t>
            </a:r>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PASSWORD: </a:t>
            </a:r>
            <a:r>
              <a:rPr lang="en-US" altLang="ja-JP" sz="900" dirty="0" err="1">
                <a:solidFill>
                  <a:srgbClr val="000000"/>
                </a:solidFill>
                <a:latin typeface="Open Sans" panose="020B0606030504020204" pitchFamily="34" charset="0"/>
              </a:rPr>
              <a:t>BitBucket</a:t>
            </a:r>
            <a:r>
              <a:rPr lang="en-US" altLang="ja-JP" sz="900" dirty="0">
                <a:solidFill>
                  <a:srgbClr val="000000"/>
                </a:solidFill>
                <a:latin typeface="Open Sans" panose="020B0606030504020204" pitchFamily="34" charset="0"/>
              </a:rPr>
              <a:t> App password, FSkjMqu8MsPEfgAB2PWd</a:t>
            </a:r>
          </a:p>
          <a:p>
            <a:endParaRPr lang="en-US" altLang="ja-JP" sz="900" dirty="0">
              <a:solidFill>
                <a:srgbClr val="000000"/>
              </a:solidFill>
              <a:latin typeface="Open Sans" panose="020B0606030504020204" pitchFamily="34" charset="0"/>
            </a:endParaRPr>
          </a:p>
          <a:p>
            <a:endParaRPr lang="en-US" altLang="ja-JP" sz="900" b="0" i="0" dirty="0">
              <a:solidFill>
                <a:srgbClr val="000000"/>
              </a:solidFill>
              <a:effectLst/>
              <a:latin typeface="Open Sans" panose="020B0606030504020204" pitchFamily="34" charset="0"/>
            </a:endParaRPr>
          </a:p>
          <a:p>
            <a:r>
              <a:rPr lang="en-US" altLang="ja-JP" sz="900" b="0" i="0" dirty="0">
                <a:solidFill>
                  <a:srgbClr val="000000"/>
                </a:solidFill>
                <a:effectLst/>
                <a:latin typeface="Open Sans" panose="020B0606030504020204" pitchFamily="34" charset="0"/>
              </a:rPr>
              <a:t>SCM (source control) credentials are used with Projects to clone and update local source code repositories from a remote revision control system such as Git, Subversion, or Mercurial.</a:t>
            </a:r>
          </a:p>
          <a:p>
            <a:endParaRPr lang="en-US" altLang="ja-JP" sz="900" b="0" i="0" dirty="0">
              <a:solidFill>
                <a:srgbClr val="000000"/>
              </a:solidFill>
              <a:effectLst/>
              <a:latin typeface="Open Sans" panose="020B0606030504020204" pitchFamily="34" charset="0"/>
            </a:endParaRPr>
          </a:p>
          <a:p>
            <a:r>
              <a:rPr lang="en-US" altLang="ja-JP" sz="900" b="0" i="0" dirty="0">
                <a:solidFill>
                  <a:srgbClr val="000000"/>
                </a:solidFill>
                <a:effectLst/>
                <a:latin typeface="Open Sans" panose="020B0606030504020204" pitchFamily="34" charset="0"/>
              </a:rPr>
              <a:t>Since this is simple project, I am providing </a:t>
            </a:r>
            <a:r>
              <a:rPr lang="en-US" altLang="ja-JP" sz="900" b="0" i="0" dirty="0" err="1">
                <a:solidFill>
                  <a:srgbClr val="000000"/>
                </a:solidFill>
                <a:effectLst/>
                <a:latin typeface="Open Sans" panose="020B0606030504020204" pitchFamily="34" charset="0"/>
              </a:rPr>
              <a:t>UserName</a:t>
            </a:r>
            <a:r>
              <a:rPr lang="en-US" altLang="ja-JP" sz="900" b="0" i="0" dirty="0">
                <a:solidFill>
                  <a:srgbClr val="000000"/>
                </a:solidFill>
                <a:effectLst/>
                <a:latin typeface="Open Sans" panose="020B0606030504020204" pitchFamily="34" charset="0"/>
              </a:rPr>
              <a:t> and Password. (You can use additionally SCM private key and passphrase for authentication).</a:t>
            </a:r>
          </a:p>
          <a:p>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p:txBody>
      </p:sp>
      <p:pic>
        <p:nvPicPr>
          <p:cNvPr id="11" name="Picture 10">
            <a:extLst>
              <a:ext uri="{FF2B5EF4-FFF2-40B4-BE49-F238E27FC236}">
                <a16:creationId xmlns:a16="http://schemas.microsoft.com/office/drawing/2014/main" id="{4259DDE2-7034-42CC-AE3C-E1AD591DA0B5}"/>
              </a:ext>
            </a:extLst>
          </p:cNvPr>
          <p:cNvPicPr>
            <a:picLocks noChangeAspect="1"/>
          </p:cNvPicPr>
          <p:nvPr/>
        </p:nvPicPr>
        <p:blipFill>
          <a:blip r:embed="rId4"/>
          <a:stretch>
            <a:fillRect/>
          </a:stretch>
        </p:blipFill>
        <p:spPr>
          <a:xfrm>
            <a:off x="3925057" y="1628800"/>
            <a:ext cx="7352870" cy="4855534"/>
          </a:xfrm>
          <a:prstGeom prst="rect">
            <a:avLst/>
          </a:prstGeom>
        </p:spPr>
      </p:pic>
    </p:spTree>
    <p:extLst>
      <p:ext uri="{BB962C8B-B14F-4D97-AF65-F5344CB8AC3E}">
        <p14:creationId xmlns:p14="http://schemas.microsoft.com/office/powerpoint/2010/main" val="3062932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9AD57C0-5DE5-9B49-ABC1-C96EEC955E59}"/>
              </a:ext>
            </a:extLst>
          </p:cNvPr>
          <p:cNvSpPr/>
          <p:nvPr/>
        </p:nvSpPr>
        <p:spPr>
          <a:xfrm>
            <a:off x="700080" y="188640"/>
            <a:ext cx="9766530" cy="461665"/>
          </a:xfrm>
          <a:prstGeom prst="rect">
            <a:avLst/>
          </a:prstGeom>
        </p:spPr>
        <p:txBody>
          <a:bodyPr wrap="square">
            <a:spAutoFit/>
          </a:bodyPr>
          <a:lstStyle/>
          <a:p>
            <a:r>
              <a:rPr lang="en" altLang="zh-TW" dirty="0">
                <a:solidFill>
                  <a:srgbClr val="000000"/>
                </a:solidFill>
                <a:latin typeface="Microsoft JhengHei" panose="020B0604030504040204" pitchFamily="34" charset="-120"/>
                <a:ea typeface="Microsoft JhengHei" panose="020B0604030504040204" pitchFamily="34" charset="-120"/>
              </a:rPr>
              <a:t>Ansible Install – CentOS, RedHat </a:t>
            </a:r>
            <a:endParaRPr lang="zh-TW" altLang="en-US" dirty="0"/>
          </a:p>
        </p:txBody>
      </p:sp>
      <p:pic>
        <p:nvPicPr>
          <p:cNvPr id="5" name="Picture 4">
            <a:extLst>
              <a:ext uri="{FF2B5EF4-FFF2-40B4-BE49-F238E27FC236}">
                <a16:creationId xmlns:a16="http://schemas.microsoft.com/office/drawing/2014/main" id="{BDAEC400-9D45-4E3E-8C63-7208A969CAAD}"/>
              </a:ext>
            </a:extLst>
          </p:cNvPr>
          <p:cNvPicPr>
            <a:picLocks noChangeAspect="1"/>
          </p:cNvPicPr>
          <p:nvPr/>
        </p:nvPicPr>
        <p:blipFill>
          <a:blip r:embed="rId2"/>
          <a:stretch>
            <a:fillRect/>
          </a:stretch>
        </p:blipFill>
        <p:spPr>
          <a:xfrm>
            <a:off x="9118748" y="674151"/>
            <a:ext cx="2638425" cy="1466850"/>
          </a:xfrm>
          <a:prstGeom prst="rect">
            <a:avLst/>
          </a:prstGeom>
        </p:spPr>
      </p:pic>
      <p:sp>
        <p:nvSpPr>
          <p:cNvPr id="7" name="TextBox 6">
            <a:extLst>
              <a:ext uri="{FF2B5EF4-FFF2-40B4-BE49-F238E27FC236}">
                <a16:creationId xmlns:a16="http://schemas.microsoft.com/office/drawing/2014/main" id="{84772BBA-85AD-43E7-A573-29DAFA3BDFA5}"/>
              </a:ext>
            </a:extLst>
          </p:cNvPr>
          <p:cNvSpPr txBox="1"/>
          <p:nvPr/>
        </p:nvSpPr>
        <p:spPr>
          <a:xfrm>
            <a:off x="9730816" y="2294103"/>
            <a:ext cx="1944216" cy="830997"/>
          </a:xfrm>
          <a:prstGeom prst="rect">
            <a:avLst/>
          </a:prstGeom>
          <a:noFill/>
        </p:spPr>
        <p:txBody>
          <a:bodyPr wrap="square" rtlCol="0">
            <a:spAutoFit/>
          </a:bodyPr>
          <a:lstStyle/>
          <a:p>
            <a:r>
              <a:rPr lang="en-US" sz="1200" dirty="0"/>
              <a:t>Parentheses ()</a:t>
            </a:r>
          </a:p>
          <a:p>
            <a:r>
              <a:rPr lang="en-US" sz="1200" dirty="0"/>
              <a:t>Brackets [ ]</a:t>
            </a:r>
          </a:p>
          <a:p>
            <a:r>
              <a:rPr lang="en-US" sz="1200" dirty="0"/>
              <a:t>Braces { }</a:t>
            </a:r>
          </a:p>
          <a:p>
            <a:r>
              <a:rPr lang="en-US" sz="1200" dirty="0"/>
              <a:t>Chevrons &lt;&gt;</a:t>
            </a:r>
          </a:p>
        </p:txBody>
      </p:sp>
      <p:sp>
        <p:nvSpPr>
          <p:cNvPr id="4" name="Rectangle 1">
            <a:extLst>
              <a:ext uri="{FF2B5EF4-FFF2-40B4-BE49-F238E27FC236}">
                <a16:creationId xmlns:a16="http://schemas.microsoft.com/office/drawing/2014/main" id="{CFB738B7-2C12-47BC-BAC7-6B9A65E2882E}"/>
              </a:ext>
            </a:extLst>
          </p:cNvPr>
          <p:cNvSpPr>
            <a:spLocks noChangeArrowheads="1"/>
          </p:cNvSpPr>
          <p:nvPr/>
        </p:nvSpPr>
        <p:spPr bwMode="auto">
          <a:xfrm>
            <a:off x="541477" y="855247"/>
            <a:ext cx="8200516" cy="5382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Autofit/>
          </a:bodyPr>
          <a:lstStyle/>
          <a:p>
            <a:pPr marR="0" lvl="0"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R="0" lvl="0"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endParaRPr lang="en-US" altLang="en-US" sz="1200" dirty="0"/>
          </a:p>
          <a:p>
            <a:pPr marR="0" lvl="0" algn="l"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7B364450-3F5A-48EE-86EC-062DD8EDF1BE}"/>
              </a:ext>
            </a:extLst>
          </p:cNvPr>
          <p:cNvSpPr txBox="1"/>
          <p:nvPr/>
        </p:nvSpPr>
        <p:spPr>
          <a:xfrm>
            <a:off x="319185" y="893719"/>
            <a:ext cx="11328163" cy="5290130"/>
          </a:xfrm>
          <a:prstGeom prst="rect">
            <a:avLst/>
          </a:prstGeom>
          <a:noFill/>
        </p:spPr>
        <p:txBody>
          <a:bodyPr wrap="square" numCol="2">
            <a:noAutofit/>
          </a:bodyPr>
          <a:lstStyle/>
          <a:p>
            <a:r>
              <a:rPr lang="en-US" sz="1100" dirty="0"/>
              <a:t>1: Update the System</a:t>
            </a:r>
          </a:p>
          <a:p>
            <a:r>
              <a:rPr lang="en-US" sz="1100" dirty="0" err="1"/>
              <a:t>sudo</a:t>
            </a:r>
            <a:r>
              <a:rPr lang="en-US" sz="1100" dirty="0"/>
              <a:t> yum -y update</a:t>
            </a:r>
          </a:p>
          <a:p>
            <a:endParaRPr lang="en-US" sz="1100" dirty="0"/>
          </a:p>
          <a:p>
            <a:r>
              <a:rPr lang="en-US" sz="1100" dirty="0"/>
              <a:t>2: Install EPEL Repository</a:t>
            </a:r>
          </a:p>
          <a:p>
            <a:r>
              <a:rPr lang="da-DK" sz="1100" dirty="0"/>
              <a:t>wget </a:t>
            </a:r>
            <a:r>
              <a:rPr lang="da-DK" sz="1100" dirty="0">
                <a:hlinkClick r:id="rId3"/>
              </a:rPr>
              <a:t>https://dl.fedoraproject.org/pub/epel/epel-release-latest-7.noarch.rpm</a:t>
            </a:r>
            <a:endParaRPr lang="da-DK" sz="1100" dirty="0"/>
          </a:p>
          <a:p>
            <a:r>
              <a:rPr lang="en-US" sz="1100" dirty="0"/>
              <a:t>yum install epel-release-latest-7.noarch.rpm</a:t>
            </a:r>
          </a:p>
          <a:p>
            <a:r>
              <a:rPr lang="da-DK" sz="1100" dirty="0"/>
              <a:t>yum repolist</a:t>
            </a:r>
          </a:p>
          <a:p>
            <a:r>
              <a:rPr lang="en-US" sz="1100" dirty="0"/>
              <a:t>yum install ansible</a:t>
            </a:r>
            <a:endParaRPr lang="da-DK" sz="1100" dirty="0"/>
          </a:p>
          <a:p>
            <a:endParaRPr lang="en-US" sz="1100" dirty="0"/>
          </a:p>
          <a:p>
            <a:r>
              <a:rPr lang="en-US" sz="1100" dirty="0"/>
              <a:t>Or</a:t>
            </a:r>
          </a:p>
          <a:p>
            <a:r>
              <a:rPr lang="en-US" sz="1100" dirty="0" err="1"/>
              <a:t>sudo</a:t>
            </a:r>
            <a:r>
              <a:rPr lang="en-US" sz="1100" dirty="0"/>
              <a:t> yum -y install </a:t>
            </a:r>
            <a:r>
              <a:rPr lang="en-US" sz="1100" dirty="0" err="1"/>
              <a:t>epel</a:t>
            </a:r>
            <a:r>
              <a:rPr lang="en-US" sz="1100" dirty="0"/>
              <a:t>-repo (or </a:t>
            </a:r>
            <a:r>
              <a:rPr lang="en-US" sz="1100" dirty="0" err="1"/>
              <a:t>epel</a:t>
            </a:r>
            <a:r>
              <a:rPr lang="en-US" sz="1100" dirty="0"/>
              <a:t>-release in CentOS7)</a:t>
            </a:r>
          </a:p>
          <a:p>
            <a:r>
              <a:rPr lang="en-US" sz="1100" dirty="0"/>
              <a:t>Update the repository cache by running the command.</a:t>
            </a:r>
          </a:p>
          <a:p>
            <a:r>
              <a:rPr lang="en-US" sz="1100" dirty="0" err="1"/>
              <a:t>sudo</a:t>
            </a:r>
            <a:r>
              <a:rPr lang="en-US" sz="1100" dirty="0"/>
              <a:t> yum -y update</a:t>
            </a:r>
          </a:p>
          <a:p>
            <a:endParaRPr lang="en-US" sz="1100" dirty="0"/>
          </a:p>
          <a:p>
            <a:r>
              <a:rPr lang="en-US" sz="1100" dirty="0"/>
              <a:t>3: Install Ansible</a:t>
            </a:r>
          </a:p>
          <a:p>
            <a:r>
              <a:rPr lang="en-US" sz="1100" dirty="0" err="1"/>
              <a:t>sudo</a:t>
            </a:r>
            <a:r>
              <a:rPr lang="en-US" sz="1100" dirty="0"/>
              <a:t> yum -y install ansible</a:t>
            </a:r>
          </a:p>
          <a:p>
            <a:r>
              <a:rPr lang="en-US" sz="1100" dirty="0"/>
              <a:t>ansible --version</a:t>
            </a:r>
          </a:p>
          <a:p>
            <a:endParaRPr lang="en-US" sz="1100" dirty="0"/>
          </a:p>
          <a:p>
            <a:r>
              <a:rPr lang="en-US" sz="1100" dirty="0"/>
              <a:t>4: Generate SSH Key Pair</a:t>
            </a:r>
          </a:p>
          <a:p>
            <a:r>
              <a:rPr lang="en-US" sz="1100" dirty="0"/>
              <a:t># cd; </a:t>
            </a:r>
            <a:r>
              <a:rPr lang="en-US" sz="1100" dirty="0" err="1"/>
              <a:t>ssh</a:t>
            </a:r>
            <a:r>
              <a:rPr lang="en-US" sz="1100" dirty="0"/>
              <a:t>-keygen </a:t>
            </a:r>
          </a:p>
          <a:p>
            <a:r>
              <a:rPr lang="en-US" sz="1100" dirty="0"/>
              <a:t>...</a:t>
            </a:r>
          </a:p>
          <a:p>
            <a:r>
              <a:rPr lang="en-US" sz="1100" dirty="0"/>
              <a:t>Your identification has been saved in /root/.</a:t>
            </a:r>
            <a:r>
              <a:rPr lang="en-US" sz="1100" dirty="0" err="1"/>
              <a:t>ssh</a:t>
            </a:r>
            <a:r>
              <a:rPr lang="en-US" sz="1100" dirty="0"/>
              <a:t>/</a:t>
            </a:r>
            <a:r>
              <a:rPr lang="en-US" sz="1100" dirty="0" err="1"/>
              <a:t>id_rsa</a:t>
            </a:r>
            <a:r>
              <a:rPr lang="en-US" sz="1100" dirty="0"/>
              <a:t>.</a:t>
            </a:r>
          </a:p>
          <a:p>
            <a:r>
              <a:rPr lang="en-US" sz="1100" dirty="0"/>
              <a:t>Your public key has been saved in /root/.</a:t>
            </a:r>
            <a:r>
              <a:rPr lang="en-US" sz="1100" dirty="0" err="1"/>
              <a:t>ssh</a:t>
            </a:r>
            <a:r>
              <a:rPr lang="en-US" sz="1100" dirty="0"/>
              <a:t>/id_rsa.pub.</a:t>
            </a:r>
          </a:p>
          <a:p>
            <a:endParaRPr lang="en-US" sz="1100" dirty="0"/>
          </a:p>
          <a:p>
            <a:r>
              <a:rPr lang="en-US" sz="1100" dirty="0"/>
              <a:t># cd .</a:t>
            </a:r>
            <a:r>
              <a:rPr lang="en-US" sz="1100" dirty="0" err="1"/>
              <a:t>ssh</a:t>
            </a:r>
            <a:endParaRPr lang="en-US" sz="1100" dirty="0"/>
          </a:p>
          <a:p>
            <a:r>
              <a:rPr lang="en-US" sz="1100" dirty="0"/>
              <a:t># cat id_rsa.pub &gt;&gt; </a:t>
            </a:r>
            <a:r>
              <a:rPr lang="en-US" sz="1100" dirty="0" err="1"/>
              <a:t>authorized_keys</a:t>
            </a:r>
            <a:endParaRPr lang="en-US" sz="1100" dirty="0"/>
          </a:p>
          <a:p>
            <a:r>
              <a:rPr lang="en-US" sz="1100" dirty="0"/>
              <a:t># </a:t>
            </a:r>
            <a:r>
              <a:rPr lang="en-US" sz="1100" dirty="0" err="1"/>
              <a:t>chmod</a:t>
            </a:r>
            <a:r>
              <a:rPr lang="en-US" sz="1100" dirty="0"/>
              <a:t> 600 </a:t>
            </a:r>
            <a:r>
              <a:rPr lang="en-US" sz="1100" dirty="0" err="1"/>
              <a:t>authorized_keys</a:t>
            </a:r>
            <a:endParaRPr lang="en-US" sz="1100" dirty="0"/>
          </a:p>
          <a:p>
            <a:endParaRPr lang="en-US" sz="1100" dirty="0"/>
          </a:p>
          <a:p>
            <a:r>
              <a:rPr lang="en-US" sz="1100" dirty="0"/>
              <a:t># </a:t>
            </a:r>
            <a:r>
              <a:rPr lang="en-US" sz="1100" dirty="0" err="1"/>
              <a:t>scp</a:t>
            </a:r>
            <a:r>
              <a:rPr lang="en-US" sz="1100" dirty="0"/>
              <a:t> -pr .</a:t>
            </a:r>
            <a:r>
              <a:rPr lang="en-US" sz="1100" dirty="0" err="1"/>
              <a:t>ssh</a:t>
            </a:r>
            <a:r>
              <a:rPr lang="en-US" sz="1100" dirty="0"/>
              <a:t>/ </a:t>
            </a:r>
            <a:r>
              <a:rPr lang="en-US" sz="1100" dirty="0">
                <a:hlinkClick r:id="rId4"/>
              </a:rPr>
              <a:t>root@192.168.100.110:~/</a:t>
            </a:r>
            <a:endParaRPr lang="en-US" sz="1100" dirty="0"/>
          </a:p>
          <a:p>
            <a:endParaRPr lang="en-US" sz="1100" dirty="0"/>
          </a:p>
          <a:p>
            <a:r>
              <a:rPr lang="en-US" sz="1100" dirty="0"/>
              <a:t>## pip</a:t>
            </a:r>
          </a:p>
          <a:p>
            <a:endParaRPr lang="en-US" sz="1100" dirty="0"/>
          </a:p>
          <a:p>
            <a:r>
              <a:rPr lang="en-US" sz="1100" dirty="0"/>
              <a:t>Usage:</a:t>
            </a:r>
          </a:p>
          <a:p>
            <a:r>
              <a:rPr lang="en-US" sz="1100" dirty="0"/>
              <a:t>  pip &lt;command&gt; [options]</a:t>
            </a:r>
          </a:p>
          <a:p>
            <a:endParaRPr lang="en-US" sz="1100" dirty="0"/>
          </a:p>
          <a:p>
            <a:r>
              <a:rPr lang="en-US" sz="1100" dirty="0"/>
              <a:t>Commands:</a:t>
            </a:r>
          </a:p>
          <a:p>
            <a:r>
              <a:rPr lang="en-US" sz="1100" dirty="0"/>
              <a:t>  install                     </a:t>
            </a:r>
            <a:r>
              <a:rPr lang="en-US" sz="1100" dirty="0" err="1"/>
              <a:t>Install</a:t>
            </a:r>
            <a:r>
              <a:rPr lang="en-US" sz="1100" dirty="0"/>
              <a:t> packages.</a:t>
            </a:r>
          </a:p>
          <a:p>
            <a:r>
              <a:rPr lang="en-US" sz="1100" dirty="0"/>
              <a:t>  download                    </a:t>
            </a:r>
            <a:r>
              <a:rPr lang="en-US" sz="1100" dirty="0" err="1"/>
              <a:t>Download</a:t>
            </a:r>
            <a:r>
              <a:rPr lang="en-US" sz="1100" dirty="0"/>
              <a:t> packages.</a:t>
            </a:r>
          </a:p>
          <a:p>
            <a:r>
              <a:rPr lang="en-US" sz="1100" dirty="0"/>
              <a:t>  uninstall                   </a:t>
            </a:r>
            <a:r>
              <a:rPr lang="en-US" sz="1100" dirty="0" err="1"/>
              <a:t>Uninstall</a:t>
            </a:r>
            <a:r>
              <a:rPr lang="en-US" sz="1100" dirty="0"/>
              <a:t> packages.</a:t>
            </a:r>
          </a:p>
          <a:p>
            <a:r>
              <a:rPr lang="en-US" sz="1100" dirty="0"/>
              <a:t>  freeze                      Output installed packages in requirements format.</a:t>
            </a:r>
          </a:p>
          <a:p>
            <a:r>
              <a:rPr lang="en-US" sz="1100" dirty="0"/>
              <a:t>  list                        </a:t>
            </a:r>
            <a:r>
              <a:rPr lang="en-US" sz="1100" dirty="0" err="1"/>
              <a:t>List</a:t>
            </a:r>
            <a:r>
              <a:rPr lang="en-US" sz="1100" dirty="0"/>
              <a:t> installed packages.</a:t>
            </a:r>
          </a:p>
          <a:p>
            <a:r>
              <a:rPr lang="en-US" sz="1100" dirty="0"/>
              <a:t>  show                        </a:t>
            </a:r>
            <a:r>
              <a:rPr lang="en-US" sz="1100" dirty="0" err="1"/>
              <a:t>Show</a:t>
            </a:r>
            <a:r>
              <a:rPr lang="en-US" sz="1100" dirty="0"/>
              <a:t> information about installed packages.</a:t>
            </a:r>
          </a:p>
          <a:p>
            <a:r>
              <a:rPr lang="en-US" sz="1100" dirty="0"/>
              <a:t>  check                       Verify installed packages have compatible dependencies.</a:t>
            </a:r>
          </a:p>
          <a:p>
            <a:r>
              <a:rPr lang="en-US" sz="1100" dirty="0"/>
              <a:t>  config                      Manage local and global configuration.</a:t>
            </a:r>
          </a:p>
          <a:p>
            <a:r>
              <a:rPr lang="en-US" sz="1100" dirty="0"/>
              <a:t>  search                      </a:t>
            </a:r>
            <a:r>
              <a:rPr lang="en-US" sz="1100" dirty="0" err="1"/>
              <a:t>Search</a:t>
            </a:r>
            <a:r>
              <a:rPr lang="en-US" sz="1100" dirty="0"/>
              <a:t> </a:t>
            </a:r>
            <a:r>
              <a:rPr lang="en-US" sz="1100" dirty="0" err="1"/>
              <a:t>PyPI</a:t>
            </a:r>
            <a:r>
              <a:rPr lang="en-US" sz="1100" dirty="0"/>
              <a:t> for packages.</a:t>
            </a:r>
          </a:p>
          <a:p>
            <a:r>
              <a:rPr lang="en-US" sz="1100" dirty="0"/>
              <a:t>  cache                       Inspect and manage pip's wheel cache.</a:t>
            </a:r>
          </a:p>
          <a:p>
            <a:r>
              <a:rPr lang="en-US" sz="1100" dirty="0"/>
              <a:t>  wheel                       Build wheels from your requirements.</a:t>
            </a:r>
          </a:p>
          <a:p>
            <a:r>
              <a:rPr lang="en-US" sz="1100" dirty="0"/>
              <a:t>  hash                        Compute hashes of package archives.</a:t>
            </a:r>
          </a:p>
          <a:p>
            <a:r>
              <a:rPr lang="en-US" sz="1100" dirty="0"/>
              <a:t>  completion                  A helper command used for command completion.</a:t>
            </a:r>
          </a:p>
          <a:p>
            <a:r>
              <a:rPr lang="en-US" sz="1100" dirty="0"/>
              <a:t>  debug                       Show information useful for debugging.</a:t>
            </a:r>
          </a:p>
          <a:p>
            <a:r>
              <a:rPr lang="en-US" sz="1100" dirty="0"/>
              <a:t>  help                        Show help for commands.</a:t>
            </a:r>
          </a:p>
          <a:p>
            <a:endParaRPr lang="en-US" sz="1100" dirty="0"/>
          </a:p>
          <a:p>
            <a:endParaRPr lang="en-US" sz="1100" dirty="0"/>
          </a:p>
          <a:p>
            <a:endParaRPr lang="en-US" sz="1100" dirty="0"/>
          </a:p>
        </p:txBody>
      </p:sp>
    </p:spTree>
    <p:extLst>
      <p:ext uri="{BB962C8B-B14F-4D97-AF65-F5344CB8AC3E}">
        <p14:creationId xmlns:p14="http://schemas.microsoft.com/office/powerpoint/2010/main" val="35620611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9AD57C0-5DE5-9B49-ABC1-C96EEC955E59}"/>
              </a:ext>
            </a:extLst>
          </p:cNvPr>
          <p:cNvSpPr/>
          <p:nvPr/>
        </p:nvSpPr>
        <p:spPr>
          <a:xfrm>
            <a:off x="333772" y="151180"/>
            <a:ext cx="9766530" cy="461665"/>
          </a:xfrm>
          <a:prstGeom prst="rect">
            <a:avLst/>
          </a:prstGeom>
        </p:spPr>
        <p:txBody>
          <a:bodyPr wrap="square">
            <a:spAutoFit/>
          </a:bodyPr>
          <a:lstStyle/>
          <a:p>
            <a:r>
              <a:rPr lang="en-US" altLang="ja-JP" sz="2400" b="0" i="0" dirty="0">
                <a:solidFill>
                  <a:srgbClr val="000000"/>
                </a:solidFill>
                <a:effectLst/>
                <a:latin typeface="Open Sans" panose="020B0606030504020204" pitchFamily="34" charset="0"/>
              </a:rPr>
              <a:t>AWX - Ansible Tower, Use </a:t>
            </a:r>
            <a:r>
              <a:rPr lang="en-US" altLang="ja-JP" sz="2400" b="0" i="0" dirty="0" err="1">
                <a:solidFill>
                  <a:srgbClr val="000000"/>
                </a:solidFill>
                <a:effectLst/>
                <a:latin typeface="Open Sans" panose="020B0606030504020204" pitchFamily="34" charset="0"/>
              </a:rPr>
              <a:t>BitBucket</a:t>
            </a:r>
            <a:r>
              <a:rPr lang="en-US" altLang="ja-JP" sz="2400" b="0" i="0" dirty="0">
                <a:solidFill>
                  <a:srgbClr val="000000"/>
                </a:solidFill>
                <a:effectLst/>
                <a:latin typeface="Open Sans" panose="020B0606030504020204" pitchFamily="34" charset="0"/>
              </a:rPr>
              <a:t> Playbook</a:t>
            </a:r>
            <a:endParaRPr lang="zh-TW" altLang="en-US" dirty="0"/>
          </a:p>
        </p:txBody>
      </p:sp>
      <p:sp>
        <p:nvSpPr>
          <p:cNvPr id="3" name="正方形/長方形 2"/>
          <p:cNvSpPr/>
          <p:nvPr/>
        </p:nvSpPr>
        <p:spPr>
          <a:xfrm>
            <a:off x="477788" y="612845"/>
            <a:ext cx="11305256" cy="5840491"/>
          </a:xfrm>
          <a:prstGeom prst="rect">
            <a:avLst/>
          </a:prstGeom>
        </p:spPr>
        <p:txBody>
          <a:bodyPr wrap="square" numCol="2">
            <a:noAutofit/>
          </a:bodyPr>
          <a:lstStyle/>
          <a:p>
            <a:r>
              <a:rPr lang="en-US" altLang="ja-JP" sz="900" dirty="0">
                <a:latin typeface="+mn-lt"/>
              </a:rPr>
              <a:t># Ansible Tower</a:t>
            </a:r>
          </a:p>
          <a:p>
            <a:r>
              <a:rPr lang="en-US" altLang="ja-JP" sz="900" dirty="0">
                <a:latin typeface="+mn-lt"/>
                <a:hlinkClick r:id="rId2"/>
              </a:rPr>
              <a:t>http://vcloud-lab.com/entries/devops/step-by-step-guide-to-configure-first-project-job-template-on-ansible-awx-tower</a:t>
            </a:r>
            <a:endParaRPr lang="en-US" altLang="ja-JP" sz="900" dirty="0">
              <a:latin typeface="+mn-lt"/>
            </a:endParaRPr>
          </a:p>
          <a:p>
            <a:endParaRPr lang="ja-JP" altLang="en-US" sz="900" dirty="0">
              <a:latin typeface="+mn-lt"/>
            </a:endParaRPr>
          </a:p>
          <a:p>
            <a:r>
              <a:rPr lang="en-US" altLang="ja-JP" sz="900" dirty="0">
                <a:solidFill>
                  <a:srgbClr val="000000"/>
                </a:solidFill>
                <a:latin typeface="Open Sans" panose="020B0606030504020204" pitchFamily="34" charset="0"/>
              </a:rPr>
              <a:t>2</a:t>
            </a:r>
            <a:r>
              <a:rPr lang="en-US" altLang="ja-JP" sz="900" b="0" i="0" dirty="0">
                <a:solidFill>
                  <a:srgbClr val="000000"/>
                </a:solidFill>
                <a:effectLst/>
                <a:latin typeface="Open Sans" panose="020B0606030504020204" pitchFamily="34" charset="0"/>
              </a:rPr>
              <a:t>. ##</a:t>
            </a:r>
            <a:r>
              <a:rPr lang="en-US" altLang="ja-JP" sz="900" dirty="0">
                <a:solidFill>
                  <a:srgbClr val="000000"/>
                </a:solidFill>
                <a:latin typeface="Open Sans" panose="020B0606030504020204" pitchFamily="34" charset="0"/>
              </a:rPr>
              <a:t>AWX, create project, </a:t>
            </a:r>
          </a:p>
          <a:p>
            <a:endParaRPr lang="en-US" altLang="ja-JP" sz="900" b="0" i="0" dirty="0">
              <a:solidFill>
                <a:srgbClr val="000000"/>
              </a:solidFill>
              <a:effectLst/>
              <a:latin typeface="Open Sans" panose="020B0606030504020204" pitchFamily="34" charset="0"/>
            </a:endParaRPr>
          </a:p>
          <a:p>
            <a:r>
              <a:rPr lang="en-US" altLang="ja-JP" sz="900" dirty="0">
                <a:solidFill>
                  <a:srgbClr val="000000"/>
                </a:solidFill>
                <a:latin typeface="Open Sans" panose="020B0606030504020204" pitchFamily="34" charset="0"/>
              </a:rPr>
              <a:t>Projects </a:t>
            </a:r>
            <a:r>
              <a:rPr lang="en-US" altLang="ja-JP" sz="900" b="0" i="0" dirty="0">
                <a:solidFill>
                  <a:srgbClr val="000000"/>
                </a:solidFill>
                <a:effectLst/>
                <a:latin typeface="Open Sans" panose="020B0606030504020204" pitchFamily="34" charset="0"/>
              </a:rPr>
              <a:t>-&gt; +, type in followings:</a:t>
            </a:r>
          </a:p>
          <a:p>
            <a:r>
              <a:rPr lang="en-US" altLang="ja-JP" sz="900" dirty="0">
                <a:solidFill>
                  <a:srgbClr val="000000"/>
                </a:solidFill>
                <a:latin typeface="Open Sans" panose="020B0606030504020204" pitchFamily="34" charset="0"/>
              </a:rPr>
              <a:t>Name, netstat-</a:t>
            </a:r>
            <a:r>
              <a:rPr lang="en-US" altLang="ja-JP" sz="900" dirty="0" err="1">
                <a:solidFill>
                  <a:srgbClr val="000000"/>
                </a:solidFill>
                <a:latin typeface="Open Sans" panose="020B0606030504020204" pitchFamily="34" charset="0"/>
              </a:rPr>
              <a:t>bitBucket</a:t>
            </a:r>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ORGANIZATION, select</a:t>
            </a:r>
          </a:p>
          <a:p>
            <a:r>
              <a:rPr lang="en-US" altLang="ja-JP" sz="900" b="0" i="0" dirty="0">
                <a:solidFill>
                  <a:srgbClr val="000000"/>
                </a:solidFill>
                <a:effectLst/>
                <a:latin typeface="Open Sans" panose="020B0606030504020204" pitchFamily="34" charset="0"/>
              </a:rPr>
              <a:t>SCM</a:t>
            </a:r>
            <a:r>
              <a:rPr lang="en-US" altLang="ja-JP" sz="900" dirty="0">
                <a:solidFill>
                  <a:srgbClr val="000000"/>
                </a:solidFill>
                <a:latin typeface="Open Sans" panose="020B0606030504020204" pitchFamily="34" charset="0"/>
              </a:rPr>
              <a:t> TYPE, select Git</a:t>
            </a:r>
          </a:p>
          <a:p>
            <a:r>
              <a:rPr lang="en-US" altLang="ja-JP" sz="900" dirty="0">
                <a:solidFill>
                  <a:srgbClr val="000000"/>
                </a:solidFill>
                <a:latin typeface="Open Sans" panose="020B0606030504020204" pitchFamily="34" charset="0"/>
              </a:rPr>
              <a:t>In SOURCE DETAILS:</a:t>
            </a:r>
          </a:p>
          <a:p>
            <a:r>
              <a:rPr lang="en-US" altLang="ja-JP" sz="900" dirty="0">
                <a:solidFill>
                  <a:srgbClr val="000000"/>
                </a:solidFill>
                <a:latin typeface="Open Sans" panose="020B0606030504020204" pitchFamily="34" charset="0"/>
              </a:rPr>
              <a:t>SCM URL: </a:t>
            </a:r>
            <a:r>
              <a:rPr lang="en-US" altLang="ja-JP" sz="900" dirty="0" err="1">
                <a:solidFill>
                  <a:srgbClr val="000000"/>
                </a:solidFill>
                <a:latin typeface="Open Sans" panose="020B0606030504020204" pitchFamily="34" charset="0"/>
              </a:rPr>
              <a:t>BitBucket</a:t>
            </a:r>
            <a:r>
              <a:rPr lang="en-US" altLang="ja-JP" sz="900" dirty="0">
                <a:solidFill>
                  <a:srgbClr val="000000"/>
                </a:solidFill>
                <a:latin typeface="Open Sans" panose="020B0606030504020204" pitchFamily="34" charset="0"/>
              </a:rPr>
              <a:t> repo URL, </a:t>
            </a:r>
          </a:p>
          <a:p>
            <a:r>
              <a:rPr lang="en-US" altLang="ja-JP" sz="900" dirty="0">
                <a:solidFill>
                  <a:srgbClr val="000000"/>
                </a:solidFill>
                <a:latin typeface="Open Sans" panose="020B0606030504020204" pitchFamily="34" charset="0"/>
              </a:rPr>
              <a:t>SCM BRANCH/TAG/COMMIT: release</a:t>
            </a:r>
          </a:p>
          <a:p>
            <a:r>
              <a:rPr lang="en-US" altLang="ja-JP" sz="900" dirty="0">
                <a:solidFill>
                  <a:srgbClr val="000000"/>
                </a:solidFill>
                <a:latin typeface="Open Sans" panose="020B0606030504020204" pitchFamily="34" charset="0"/>
              </a:rPr>
              <a:t>SCM CREDENTIAL, select bit-app-password</a:t>
            </a:r>
          </a:p>
          <a:p>
            <a:endParaRPr lang="en-US" altLang="ja-JP" sz="900" dirty="0">
              <a:solidFill>
                <a:srgbClr val="000000"/>
              </a:solidFill>
              <a:latin typeface="Open Sans" panose="020B0606030504020204" pitchFamily="34" charset="0"/>
            </a:endParaRPr>
          </a:p>
          <a:p>
            <a:endParaRPr lang="en-US" altLang="ja-JP" sz="900" b="0" i="0" dirty="0">
              <a:solidFill>
                <a:srgbClr val="000000"/>
              </a:solidFill>
              <a:effectLst/>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p:txBody>
      </p:sp>
      <p:pic>
        <p:nvPicPr>
          <p:cNvPr id="4" name="Picture 3">
            <a:extLst>
              <a:ext uri="{FF2B5EF4-FFF2-40B4-BE49-F238E27FC236}">
                <a16:creationId xmlns:a16="http://schemas.microsoft.com/office/drawing/2014/main" id="{472FB15A-05FB-4CA1-B0E8-1A1523CB02C6}"/>
              </a:ext>
            </a:extLst>
          </p:cNvPr>
          <p:cNvPicPr>
            <a:picLocks noChangeAspect="1"/>
          </p:cNvPicPr>
          <p:nvPr/>
        </p:nvPicPr>
        <p:blipFill>
          <a:blip r:embed="rId3"/>
          <a:stretch>
            <a:fillRect/>
          </a:stretch>
        </p:blipFill>
        <p:spPr>
          <a:xfrm>
            <a:off x="3790156" y="1074510"/>
            <a:ext cx="7497218" cy="5445922"/>
          </a:xfrm>
          <a:prstGeom prst="rect">
            <a:avLst/>
          </a:prstGeom>
        </p:spPr>
      </p:pic>
    </p:spTree>
    <p:extLst>
      <p:ext uri="{BB962C8B-B14F-4D97-AF65-F5344CB8AC3E}">
        <p14:creationId xmlns:p14="http://schemas.microsoft.com/office/powerpoint/2010/main" val="2060637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9AD57C0-5DE5-9B49-ABC1-C96EEC955E59}"/>
              </a:ext>
            </a:extLst>
          </p:cNvPr>
          <p:cNvSpPr/>
          <p:nvPr/>
        </p:nvSpPr>
        <p:spPr>
          <a:xfrm>
            <a:off x="333772" y="151180"/>
            <a:ext cx="9766530" cy="461665"/>
          </a:xfrm>
          <a:prstGeom prst="rect">
            <a:avLst/>
          </a:prstGeom>
        </p:spPr>
        <p:txBody>
          <a:bodyPr wrap="square">
            <a:spAutoFit/>
          </a:bodyPr>
          <a:lstStyle/>
          <a:p>
            <a:r>
              <a:rPr lang="en-US" altLang="ja-JP" sz="2400" b="0" i="0" dirty="0">
                <a:solidFill>
                  <a:srgbClr val="000000"/>
                </a:solidFill>
                <a:effectLst/>
                <a:latin typeface="Open Sans" panose="020B0606030504020204" pitchFamily="34" charset="0"/>
              </a:rPr>
              <a:t>AWX - Ansible Tower, Use </a:t>
            </a:r>
            <a:r>
              <a:rPr lang="en-US" altLang="ja-JP" sz="2400" b="0" i="0" dirty="0" err="1">
                <a:solidFill>
                  <a:srgbClr val="000000"/>
                </a:solidFill>
                <a:effectLst/>
                <a:latin typeface="Open Sans" panose="020B0606030504020204" pitchFamily="34" charset="0"/>
              </a:rPr>
              <a:t>BitBucket</a:t>
            </a:r>
            <a:r>
              <a:rPr lang="en-US" altLang="ja-JP" sz="2400" b="0" i="0" dirty="0">
                <a:solidFill>
                  <a:srgbClr val="000000"/>
                </a:solidFill>
                <a:effectLst/>
                <a:latin typeface="Open Sans" panose="020B0606030504020204" pitchFamily="34" charset="0"/>
              </a:rPr>
              <a:t> Playbook</a:t>
            </a:r>
            <a:endParaRPr lang="zh-TW" altLang="en-US" dirty="0"/>
          </a:p>
        </p:txBody>
      </p:sp>
      <p:sp>
        <p:nvSpPr>
          <p:cNvPr id="3" name="正方形/長方形 2"/>
          <p:cNvSpPr/>
          <p:nvPr/>
        </p:nvSpPr>
        <p:spPr>
          <a:xfrm>
            <a:off x="477788" y="612845"/>
            <a:ext cx="11305256" cy="5840491"/>
          </a:xfrm>
          <a:prstGeom prst="rect">
            <a:avLst/>
          </a:prstGeom>
        </p:spPr>
        <p:txBody>
          <a:bodyPr wrap="square" numCol="2">
            <a:noAutofit/>
          </a:bodyPr>
          <a:lstStyle/>
          <a:p>
            <a:r>
              <a:rPr lang="en-US" altLang="ja-JP" sz="900" dirty="0">
                <a:latin typeface="+mn-lt"/>
              </a:rPr>
              <a:t># Ansible Tower</a:t>
            </a:r>
          </a:p>
          <a:p>
            <a:r>
              <a:rPr lang="en-US" altLang="ja-JP" sz="900" dirty="0">
                <a:latin typeface="+mn-lt"/>
                <a:hlinkClick r:id="rId2"/>
              </a:rPr>
              <a:t>http://vcloud-lab.com/entries/devops/step-by-step-guide-to-configure-first-project-job-template-on-ansible-awx-tower</a:t>
            </a:r>
            <a:endParaRPr lang="en-US" altLang="ja-JP" sz="900" dirty="0">
              <a:latin typeface="+mn-lt"/>
            </a:endParaRPr>
          </a:p>
          <a:p>
            <a:endParaRPr lang="ja-JP" altLang="en-US" sz="900" dirty="0">
              <a:latin typeface="+mn-lt"/>
            </a:endParaRPr>
          </a:p>
          <a:p>
            <a:r>
              <a:rPr lang="en-US" altLang="ja-JP" sz="900" dirty="0">
                <a:solidFill>
                  <a:srgbClr val="000000"/>
                </a:solidFill>
                <a:latin typeface="Open Sans" panose="020B0606030504020204" pitchFamily="34" charset="0"/>
              </a:rPr>
              <a:t>3</a:t>
            </a:r>
            <a:r>
              <a:rPr lang="en-US" altLang="ja-JP" sz="900" b="0" i="0" dirty="0">
                <a:solidFill>
                  <a:srgbClr val="000000"/>
                </a:solidFill>
                <a:effectLst/>
                <a:latin typeface="Open Sans" panose="020B0606030504020204" pitchFamily="34" charset="0"/>
              </a:rPr>
              <a:t>. ##</a:t>
            </a:r>
            <a:r>
              <a:rPr lang="en-US" altLang="ja-JP" sz="900" dirty="0">
                <a:solidFill>
                  <a:srgbClr val="000000"/>
                </a:solidFill>
                <a:latin typeface="Open Sans" panose="020B0606030504020204" pitchFamily="34" charset="0"/>
              </a:rPr>
              <a:t>AWX, Check project, detail of execution </a:t>
            </a:r>
          </a:p>
          <a:p>
            <a:endParaRPr lang="en-US" altLang="ja-JP" sz="900" b="0" i="0" dirty="0">
              <a:solidFill>
                <a:srgbClr val="000000"/>
              </a:solidFill>
              <a:effectLst/>
              <a:latin typeface="Open Sans" panose="020B0606030504020204" pitchFamily="34" charset="0"/>
            </a:endParaRPr>
          </a:p>
          <a:p>
            <a:r>
              <a:rPr lang="en-US" altLang="ja-JP" sz="900" dirty="0">
                <a:solidFill>
                  <a:srgbClr val="000000"/>
                </a:solidFill>
                <a:latin typeface="Open Sans" panose="020B0606030504020204" pitchFamily="34" charset="0"/>
              </a:rPr>
              <a:t>Click on the O (green or red) mark, on the left side of the project name</a:t>
            </a:r>
            <a:endParaRPr lang="en-US" altLang="ja-JP" sz="900" b="0" i="0" dirty="0">
              <a:solidFill>
                <a:srgbClr val="000000"/>
              </a:solidFill>
              <a:effectLst/>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p:txBody>
      </p:sp>
      <p:pic>
        <p:nvPicPr>
          <p:cNvPr id="5" name="Picture 4">
            <a:extLst>
              <a:ext uri="{FF2B5EF4-FFF2-40B4-BE49-F238E27FC236}">
                <a16:creationId xmlns:a16="http://schemas.microsoft.com/office/drawing/2014/main" id="{D9D67987-6037-4976-AC39-069438DAC976}"/>
              </a:ext>
            </a:extLst>
          </p:cNvPr>
          <p:cNvPicPr>
            <a:picLocks noChangeAspect="1"/>
          </p:cNvPicPr>
          <p:nvPr/>
        </p:nvPicPr>
        <p:blipFill>
          <a:blip r:embed="rId3"/>
          <a:stretch>
            <a:fillRect/>
          </a:stretch>
        </p:blipFill>
        <p:spPr>
          <a:xfrm>
            <a:off x="4006180" y="973564"/>
            <a:ext cx="7361904" cy="5733256"/>
          </a:xfrm>
          <a:prstGeom prst="rect">
            <a:avLst/>
          </a:prstGeom>
        </p:spPr>
      </p:pic>
      <p:pic>
        <p:nvPicPr>
          <p:cNvPr id="10" name="Picture 9">
            <a:extLst>
              <a:ext uri="{FF2B5EF4-FFF2-40B4-BE49-F238E27FC236}">
                <a16:creationId xmlns:a16="http://schemas.microsoft.com/office/drawing/2014/main" id="{9351BC65-E2A0-42F3-9669-9FD992BD8C02}"/>
              </a:ext>
            </a:extLst>
          </p:cNvPr>
          <p:cNvPicPr>
            <a:picLocks noChangeAspect="1"/>
          </p:cNvPicPr>
          <p:nvPr/>
        </p:nvPicPr>
        <p:blipFill>
          <a:blip r:embed="rId4"/>
          <a:stretch>
            <a:fillRect/>
          </a:stretch>
        </p:blipFill>
        <p:spPr>
          <a:xfrm>
            <a:off x="477788" y="2509791"/>
            <a:ext cx="3384376" cy="3844153"/>
          </a:xfrm>
          <a:prstGeom prst="rect">
            <a:avLst/>
          </a:prstGeom>
        </p:spPr>
      </p:pic>
    </p:spTree>
    <p:extLst>
      <p:ext uri="{BB962C8B-B14F-4D97-AF65-F5344CB8AC3E}">
        <p14:creationId xmlns:p14="http://schemas.microsoft.com/office/powerpoint/2010/main" val="23933117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9AD57C0-5DE5-9B49-ABC1-C96EEC955E59}"/>
              </a:ext>
            </a:extLst>
          </p:cNvPr>
          <p:cNvSpPr/>
          <p:nvPr/>
        </p:nvSpPr>
        <p:spPr>
          <a:xfrm>
            <a:off x="333772" y="151180"/>
            <a:ext cx="9766530" cy="461665"/>
          </a:xfrm>
          <a:prstGeom prst="rect">
            <a:avLst/>
          </a:prstGeom>
        </p:spPr>
        <p:txBody>
          <a:bodyPr wrap="square">
            <a:spAutoFit/>
          </a:bodyPr>
          <a:lstStyle/>
          <a:p>
            <a:r>
              <a:rPr lang="en-US" altLang="ja-JP" sz="2400" b="0" i="0" dirty="0">
                <a:solidFill>
                  <a:srgbClr val="000000"/>
                </a:solidFill>
                <a:effectLst/>
                <a:latin typeface="Open Sans" panose="020B0606030504020204" pitchFamily="34" charset="0"/>
              </a:rPr>
              <a:t>AWX - Ansible Tower, Use </a:t>
            </a:r>
            <a:r>
              <a:rPr lang="en-US" altLang="ja-JP" sz="2400" b="0" i="0" dirty="0" err="1">
                <a:solidFill>
                  <a:srgbClr val="000000"/>
                </a:solidFill>
                <a:effectLst/>
                <a:latin typeface="Open Sans" panose="020B0606030504020204" pitchFamily="34" charset="0"/>
              </a:rPr>
              <a:t>BitBucket</a:t>
            </a:r>
            <a:r>
              <a:rPr lang="en-US" altLang="ja-JP" sz="2400" b="0" i="0" dirty="0">
                <a:solidFill>
                  <a:srgbClr val="000000"/>
                </a:solidFill>
                <a:effectLst/>
                <a:latin typeface="Open Sans" panose="020B0606030504020204" pitchFamily="34" charset="0"/>
              </a:rPr>
              <a:t> Playbook</a:t>
            </a:r>
            <a:endParaRPr lang="zh-TW" altLang="en-US" dirty="0"/>
          </a:p>
        </p:txBody>
      </p:sp>
      <p:sp>
        <p:nvSpPr>
          <p:cNvPr id="3" name="正方形/長方形 2"/>
          <p:cNvSpPr/>
          <p:nvPr/>
        </p:nvSpPr>
        <p:spPr>
          <a:xfrm>
            <a:off x="477788" y="612845"/>
            <a:ext cx="11305256" cy="5840491"/>
          </a:xfrm>
          <a:prstGeom prst="rect">
            <a:avLst/>
          </a:prstGeom>
        </p:spPr>
        <p:txBody>
          <a:bodyPr wrap="square" numCol="2">
            <a:noAutofit/>
          </a:bodyPr>
          <a:lstStyle/>
          <a:p>
            <a:r>
              <a:rPr lang="en-US" altLang="ja-JP" sz="900" b="0" i="0" dirty="0">
                <a:solidFill>
                  <a:srgbClr val="000000"/>
                </a:solidFill>
                <a:effectLst/>
                <a:latin typeface="Open Sans" panose="020B0606030504020204" pitchFamily="34" charset="0"/>
              </a:rPr>
              <a:t>4. ##</a:t>
            </a:r>
            <a:r>
              <a:rPr lang="en-US" altLang="ja-JP" sz="900" dirty="0">
                <a:solidFill>
                  <a:srgbClr val="000000"/>
                </a:solidFill>
                <a:latin typeface="Open Sans" panose="020B0606030504020204" pitchFamily="34" charset="0"/>
              </a:rPr>
              <a:t>AWX, Create Template to use the created Project.</a:t>
            </a:r>
          </a:p>
          <a:p>
            <a:endParaRPr lang="en-US" altLang="ja-JP" sz="900" b="0" i="0" dirty="0">
              <a:solidFill>
                <a:srgbClr val="000000"/>
              </a:solidFill>
              <a:effectLst/>
              <a:latin typeface="Open Sans" panose="020B0606030504020204" pitchFamily="34" charset="0"/>
            </a:endParaRPr>
          </a:p>
          <a:p>
            <a:r>
              <a:rPr lang="en-US" altLang="ja-JP" sz="900" dirty="0">
                <a:solidFill>
                  <a:srgbClr val="000000"/>
                </a:solidFill>
                <a:latin typeface="Open Sans" panose="020B0606030504020204" pitchFamily="34" charset="0"/>
              </a:rPr>
              <a:t>Templates-&gt; +, </a:t>
            </a:r>
          </a:p>
          <a:p>
            <a:r>
              <a:rPr lang="en-US" altLang="ja-JP" sz="900" b="0" i="0" dirty="0">
                <a:solidFill>
                  <a:srgbClr val="000000"/>
                </a:solidFill>
                <a:effectLst/>
                <a:latin typeface="Open Sans" panose="020B0606030504020204" pitchFamily="34" charset="0"/>
              </a:rPr>
              <a:t>NAME,</a:t>
            </a:r>
          </a:p>
          <a:p>
            <a:r>
              <a:rPr lang="en-US" altLang="ja-JP" sz="900" dirty="0">
                <a:solidFill>
                  <a:srgbClr val="000000"/>
                </a:solidFill>
                <a:latin typeface="Open Sans" panose="020B0606030504020204" pitchFamily="34" charset="0"/>
              </a:rPr>
              <a:t>INVENTORY,</a:t>
            </a:r>
          </a:p>
          <a:p>
            <a:r>
              <a:rPr lang="en-US" altLang="ja-JP" sz="900" b="0" i="0" dirty="0">
                <a:solidFill>
                  <a:srgbClr val="000000"/>
                </a:solidFill>
                <a:effectLst/>
                <a:latin typeface="Open Sans" panose="020B0606030504020204" pitchFamily="34" charset="0"/>
              </a:rPr>
              <a:t>PROJECT,</a:t>
            </a:r>
          </a:p>
          <a:p>
            <a:r>
              <a:rPr lang="en-US" altLang="ja-JP" sz="900" dirty="0">
                <a:solidFill>
                  <a:srgbClr val="000000"/>
                </a:solidFill>
                <a:latin typeface="Open Sans" panose="020B0606030504020204" pitchFamily="34" charset="0"/>
              </a:rPr>
              <a:t>PLAYBOOK,</a:t>
            </a:r>
            <a:endParaRPr lang="en-US" altLang="ja-JP" sz="900" b="0" i="0" dirty="0">
              <a:solidFill>
                <a:srgbClr val="000000"/>
              </a:solidFill>
              <a:effectLst/>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p:txBody>
      </p:sp>
      <p:pic>
        <p:nvPicPr>
          <p:cNvPr id="4" name="Picture 3">
            <a:extLst>
              <a:ext uri="{FF2B5EF4-FFF2-40B4-BE49-F238E27FC236}">
                <a16:creationId xmlns:a16="http://schemas.microsoft.com/office/drawing/2014/main" id="{81CD08E4-61B1-4E75-AB4C-36CC78564906}"/>
              </a:ext>
            </a:extLst>
          </p:cNvPr>
          <p:cNvPicPr>
            <a:picLocks noChangeAspect="1"/>
          </p:cNvPicPr>
          <p:nvPr/>
        </p:nvPicPr>
        <p:blipFill>
          <a:blip r:embed="rId2"/>
          <a:stretch>
            <a:fillRect/>
          </a:stretch>
        </p:blipFill>
        <p:spPr>
          <a:xfrm>
            <a:off x="1865487" y="980728"/>
            <a:ext cx="9952878" cy="5341378"/>
          </a:xfrm>
          <a:prstGeom prst="rect">
            <a:avLst/>
          </a:prstGeom>
        </p:spPr>
      </p:pic>
    </p:spTree>
    <p:extLst>
      <p:ext uri="{BB962C8B-B14F-4D97-AF65-F5344CB8AC3E}">
        <p14:creationId xmlns:p14="http://schemas.microsoft.com/office/powerpoint/2010/main" val="1599388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9AD57C0-5DE5-9B49-ABC1-C96EEC955E59}"/>
              </a:ext>
            </a:extLst>
          </p:cNvPr>
          <p:cNvSpPr/>
          <p:nvPr/>
        </p:nvSpPr>
        <p:spPr>
          <a:xfrm>
            <a:off x="333772" y="151180"/>
            <a:ext cx="9766530" cy="461665"/>
          </a:xfrm>
          <a:prstGeom prst="rect">
            <a:avLst/>
          </a:prstGeom>
        </p:spPr>
        <p:txBody>
          <a:bodyPr wrap="square">
            <a:spAutoFit/>
          </a:bodyPr>
          <a:lstStyle/>
          <a:p>
            <a:r>
              <a:rPr lang="en-US" altLang="ja-JP" sz="2400" b="0" i="0" dirty="0">
                <a:solidFill>
                  <a:srgbClr val="000000"/>
                </a:solidFill>
                <a:effectLst/>
                <a:latin typeface="Open Sans" panose="020B0606030504020204" pitchFamily="34" charset="0"/>
              </a:rPr>
              <a:t>AWX - Ansible Tower, Use </a:t>
            </a:r>
            <a:r>
              <a:rPr lang="en-US" altLang="ja-JP" sz="2400" b="0" i="0" dirty="0" err="1">
                <a:solidFill>
                  <a:srgbClr val="000000"/>
                </a:solidFill>
                <a:effectLst/>
                <a:latin typeface="Open Sans" panose="020B0606030504020204" pitchFamily="34" charset="0"/>
              </a:rPr>
              <a:t>BitBucket</a:t>
            </a:r>
            <a:r>
              <a:rPr lang="en-US" altLang="ja-JP" sz="2400" b="0" i="0" dirty="0">
                <a:solidFill>
                  <a:srgbClr val="000000"/>
                </a:solidFill>
                <a:effectLst/>
                <a:latin typeface="Open Sans" panose="020B0606030504020204" pitchFamily="34" charset="0"/>
              </a:rPr>
              <a:t> Playbook</a:t>
            </a:r>
            <a:endParaRPr lang="zh-TW" altLang="en-US" dirty="0"/>
          </a:p>
        </p:txBody>
      </p:sp>
      <p:sp>
        <p:nvSpPr>
          <p:cNvPr id="3" name="正方形/長方形 2"/>
          <p:cNvSpPr/>
          <p:nvPr/>
        </p:nvSpPr>
        <p:spPr>
          <a:xfrm>
            <a:off x="477788" y="612845"/>
            <a:ext cx="11305256" cy="5840491"/>
          </a:xfrm>
          <a:prstGeom prst="rect">
            <a:avLst/>
          </a:prstGeom>
        </p:spPr>
        <p:txBody>
          <a:bodyPr wrap="square" numCol="2">
            <a:noAutofit/>
          </a:bodyPr>
          <a:lstStyle/>
          <a:p>
            <a:r>
              <a:rPr lang="en-US" altLang="ja-JP" sz="900" dirty="0">
                <a:solidFill>
                  <a:srgbClr val="000000"/>
                </a:solidFill>
                <a:latin typeface="Open Sans" panose="020B0606030504020204" pitchFamily="34" charset="0"/>
              </a:rPr>
              <a:t>5</a:t>
            </a:r>
            <a:r>
              <a:rPr lang="en-US" altLang="ja-JP" sz="900" b="0" i="0" dirty="0">
                <a:solidFill>
                  <a:srgbClr val="000000"/>
                </a:solidFill>
                <a:effectLst/>
                <a:latin typeface="Open Sans" panose="020B0606030504020204" pitchFamily="34" charset="0"/>
              </a:rPr>
              <a:t>. ##</a:t>
            </a:r>
            <a:r>
              <a:rPr lang="en-US" altLang="ja-JP" sz="900" dirty="0">
                <a:solidFill>
                  <a:srgbClr val="000000"/>
                </a:solidFill>
                <a:latin typeface="Open Sans" panose="020B0606030504020204" pitchFamily="34" charset="0"/>
              </a:rPr>
              <a:t>AWX, Template Execution(LANCH).</a:t>
            </a:r>
          </a:p>
          <a:p>
            <a:endParaRPr lang="en-US" altLang="ja-JP" sz="900" b="0" i="0" dirty="0">
              <a:solidFill>
                <a:srgbClr val="000000"/>
              </a:solidFill>
              <a:effectLst/>
              <a:latin typeface="Open Sans" panose="020B0606030504020204" pitchFamily="34" charset="0"/>
            </a:endParaRPr>
          </a:p>
          <a:p>
            <a:r>
              <a:rPr lang="en-US" altLang="ja-JP" sz="900" dirty="0">
                <a:solidFill>
                  <a:srgbClr val="000000"/>
                </a:solidFill>
                <a:latin typeface="Open Sans" panose="020B0606030504020204" pitchFamily="34" charset="0"/>
              </a:rPr>
              <a:t>Templates-&gt; Launch</a:t>
            </a:r>
          </a:p>
          <a:p>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p:txBody>
      </p:sp>
      <p:pic>
        <p:nvPicPr>
          <p:cNvPr id="5" name="Picture 4">
            <a:extLst>
              <a:ext uri="{FF2B5EF4-FFF2-40B4-BE49-F238E27FC236}">
                <a16:creationId xmlns:a16="http://schemas.microsoft.com/office/drawing/2014/main" id="{8FA90B62-BD93-4E89-9868-64F841D2CCFE}"/>
              </a:ext>
            </a:extLst>
          </p:cNvPr>
          <p:cNvPicPr>
            <a:picLocks noChangeAspect="1"/>
          </p:cNvPicPr>
          <p:nvPr/>
        </p:nvPicPr>
        <p:blipFill>
          <a:blip r:embed="rId2"/>
          <a:stretch>
            <a:fillRect/>
          </a:stretch>
        </p:blipFill>
        <p:spPr>
          <a:xfrm>
            <a:off x="2854052" y="692696"/>
            <a:ext cx="8283276" cy="5797905"/>
          </a:xfrm>
          <a:prstGeom prst="rect">
            <a:avLst/>
          </a:prstGeom>
        </p:spPr>
      </p:pic>
    </p:spTree>
    <p:extLst>
      <p:ext uri="{BB962C8B-B14F-4D97-AF65-F5344CB8AC3E}">
        <p14:creationId xmlns:p14="http://schemas.microsoft.com/office/powerpoint/2010/main" val="9355666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9AD57C0-5DE5-9B49-ABC1-C96EEC955E59}"/>
              </a:ext>
            </a:extLst>
          </p:cNvPr>
          <p:cNvSpPr/>
          <p:nvPr/>
        </p:nvSpPr>
        <p:spPr>
          <a:xfrm>
            <a:off x="333772" y="151180"/>
            <a:ext cx="9766530" cy="461665"/>
          </a:xfrm>
          <a:prstGeom prst="rect">
            <a:avLst/>
          </a:prstGeom>
        </p:spPr>
        <p:txBody>
          <a:bodyPr wrap="square">
            <a:spAutoFit/>
          </a:bodyPr>
          <a:lstStyle/>
          <a:p>
            <a:r>
              <a:rPr lang="en-US" altLang="ja-JP" sz="2400" b="0" i="0" dirty="0">
                <a:solidFill>
                  <a:srgbClr val="000000"/>
                </a:solidFill>
                <a:effectLst/>
                <a:latin typeface="Open Sans" panose="020B0606030504020204" pitchFamily="34" charset="0"/>
              </a:rPr>
              <a:t>AWX - Ansible Tower, Credentials</a:t>
            </a:r>
            <a:endParaRPr lang="zh-TW" altLang="en-US" dirty="0"/>
          </a:p>
        </p:txBody>
      </p:sp>
      <p:sp>
        <p:nvSpPr>
          <p:cNvPr id="3" name="正方形/長方形 2"/>
          <p:cNvSpPr/>
          <p:nvPr/>
        </p:nvSpPr>
        <p:spPr>
          <a:xfrm>
            <a:off x="477788" y="612845"/>
            <a:ext cx="11305256" cy="5840491"/>
          </a:xfrm>
          <a:prstGeom prst="rect">
            <a:avLst/>
          </a:prstGeom>
        </p:spPr>
        <p:txBody>
          <a:bodyPr wrap="square" numCol="2">
            <a:noAutofit/>
          </a:bodyPr>
          <a:lstStyle/>
          <a:p>
            <a:r>
              <a:rPr lang="en-US" altLang="ja-JP" sz="900" b="0" i="0" dirty="0">
                <a:solidFill>
                  <a:srgbClr val="000000"/>
                </a:solidFill>
                <a:effectLst/>
                <a:latin typeface="Open Sans" panose="020B0606030504020204" pitchFamily="34" charset="0"/>
              </a:rPr>
              <a:t>1. ##</a:t>
            </a:r>
            <a:r>
              <a:rPr lang="en-US" altLang="ja-JP" sz="900" dirty="0">
                <a:solidFill>
                  <a:srgbClr val="000000"/>
                </a:solidFill>
                <a:latin typeface="Open Sans" panose="020B0606030504020204" pitchFamily="34" charset="0"/>
              </a:rPr>
              <a:t>AWX, Create credential (Linux, </a:t>
            </a:r>
            <a:r>
              <a:rPr lang="en-US" altLang="ja-JP" sz="900" dirty="0" err="1">
                <a:solidFill>
                  <a:srgbClr val="000000"/>
                </a:solidFill>
                <a:latin typeface="Open Sans" panose="020B0606030504020204" pitchFamily="34" charset="0"/>
              </a:rPr>
              <a:t>ssh</a:t>
            </a:r>
            <a:r>
              <a:rPr lang="en-US" altLang="ja-JP" sz="900" dirty="0">
                <a:solidFill>
                  <a:srgbClr val="000000"/>
                </a:solidFill>
                <a:latin typeface="Open Sans" panose="020B0606030504020204" pitchFamily="34" charset="0"/>
              </a:rPr>
              <a:t> private key)</a:t>
            </a:r>
          </a:p>
          <a:p>
            <a:endParaRPr lang="en-US" altLang="ja-JP" sz="900" b="0" i="0" dirty="0">
              <a:solidFill>
                <a:srgbClr val="000000"/>
              </a:solidFill>
              <a:effectLst/>
              <a:latin typeface="Open Sans" panose="020B0606030504020204" pitchFamily="34" charset="0"/>
            </a:endParaRPr>
          </a:p>
          <a:p>
            <a:r>
              <a:rPr lang="en-US" altLang="ja-JP" sz="900" dirty="0">
                <a:solidFill>
                  <a:srgbClr val="000000"/>
                </a:solidFill>
                <a:latin typeface="Open Sans" panose="020B0606030504020204" pitchFamily="34" charset="0"/>
              </a:rPr>
              <a:t>Credentials -&gt; +</a:t>
            </a: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CREDENTIAL TYPE, select Machine</a:t>
            </a:r>
          </a:p>
          <a:p>
            <a:r>
              <a:rPr lang="en-US" altLang="ja-JP" sz="900" dirty="0">
                <a:solidFill>
                  <a:srgbClr val="000000"/>
                </a:solidFill>
                <a:latin typeface="Open Sans" panose="020B0606030504020204" pitchFamily="34" charset="0"/>
              </a:rPr>
              <a:t>USERNAME, geo</a:t>
            </a:r>
          </a:p>
          <a:p>
            <a:r>
              <a:rPr lang="en-US" altLang="ja-JP" sz="900" dirty="0">
                <a:solidFill>
                  <a:srgbClr val="000000"/>
                </a:solidFill>
                <a:latin typeface="Open Sans" panose="020B0606030504020204" pitchFamily="34" charset="0"/>
              </a:rPr>
              <a:t>SSH PROVATE KEY:</a:t>
            </a:r>
          </a:p>
          <a:p>
            <a:r>
              <a:rPr lang="en-US" altLang="ja-JP" sz="900" dirty="0">
                <a:solidFill>
                  <a:srgbClr val="000000"/>
                </a:solidFill>
                <a:latin typeface="Open Sans" panose="020B0606030504020204" pitchFamily="34" charset="0"/>
              </a:rPr>
              <a:t>Sftp from AWX server: /home/geo/.</a:t>
            </a:r>
            <a:r>
              <a:rPr lang="en-US" altLang="ja-JP" sz="900" dirty="0" err="1">
                <a:solidFill>
                  <a:srgbClr val="000000"/>
                </a:solidFill>
                <a:latin typeface="Open Sans" panose="020B0606030504020204" pitchFamily="34" charset="0"/>
              </a:rPr>
              <a:t>ssh</a:t>
            </a:r>
            <a:r>
              <a:rPr lang="en-US" altLang="ja-JP" sz="900" dirty="0">
                <a:solidFill>
                  <a:srgbClr val="000000"/>
                </a:solidFill>
                <a:latin typeface="Open Sans" panose="020B0606030504020204" pitchFamily="34" charset="0"/>
              </a:rPr>
              <a:t>/</a:t>
            </a:r>
            <a:r>
              <a:rPr lang="en-US" altLang="ja-JP" sz="900" dirty="0" err="1">
                <a:solidFill>
                  <a:srgbClr val="000000"/>
                </a:solidFill>
                <a:latin typeface="Open Sans" panose="020B0606030504020204" pitchFamily="34" charset="0"/>
              </a:rPr>
              <a:t>id_rsa</a:t>
            </a:r>
            <a:r>
              <a:rPr lang="en-US" altLang="ja-JP" sz="900" dirty="0">
                <a:solidFill>
                  <a:srgbClr val="000000"/>
                </a:solidFill>
                <a:latin typeface="Open Sans" panose="020B0606030504020204" pitchFamily="34" charset="0"/>
              </a:rPr>
              <a:t> to local PC, </a:t>
            </a:r>
          </a:p>
          <a:p>
            <a:r>
              <a:rPr lang="en-US" altLang="ja-JP" sz="900" dirty="0">
                <a:solidFill>
                  <a:srgbClr val="000000"/>
                </a:solidFill>
                <a:latin typeface="Open Sans" panose="020B0606030504020204" pitchFamily="34" charset="0"/>
              </a:rPr>
              <a:t>and upload from local PC to AWX UI.</a:t>
            </a: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2. Append the geo user public key file, id_rsa.pub to target node,</a:t>
            </a:r>
          </a:p>
          <a:p>
            <a:r>
              <a:rPr lang="en-US" altLang="ja-JP" sz="900" dirty="0" err="1">
                <a:solidFill>
                  <a:srgbClr val="000000"/>
                </a:solidFill>
                <a:latin typeface="Open Sans" panose="020B0606030504020204" pitchFamily="34" charset="0"/>
              </a:rPr>
              <a:t>authorized_keys</a:t>
            </a:r>
            <a:r>
              <a:rPr lang="en-US" altLang="ja-JP" sz="900" dirty="0">
                <a:solidFill>
                  <a:srgbClr val="000000"/>
                </a:solidFill>
                <a:latin typeface="Open Sans" panose="020B0606030504020204" pitchFamily="34" charset="0"/>
              </a:rPr>
              <a:t> </a:t>
            </a:r>
          </a:p>
          <a:p>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p:txBody>
      </p:sp>
      <p:pic>
        <p:nvPicPr>
          <p:cNvPr id="11" name="Picture 10">
            <a:extLst>
              <a:ext uri="{FF2B5EF4-FFF2-40B4-BE49-F238E27FC236}">
                <a16:creationId xmlns:a16="http://schemas.microsoft.com/office/drawing/2014/main" id="{57F47677-A621-4309-9564-3EB8301D6A64}"/>
              </a:ext>
            </a:extLst>
          </p:cNvPr>
          <p:cNvPicPr>
            <a:picLocks noChangeAspect="1"/>
          </p:cNvPicPr>
          <p:nvPr/>
        </p:nvPicPr>
        <p:blipFill>
          <a:blip r:embed="rId2"/>
          <a:stretch>
            <a:fillRect/>
          </a:stretch>
        </p:blipFill>
        <p:spPr>
          <a:xfrm>
            <a:off x="3987388" y="1484784"/>
            <a:ext cx="7805365" cy="5064176"/>
          </a:xfrm>
          <a:prstGeom prst="rect">
            <a:avLst/>
          </a:prstGeom>
        </p:spPr>
      </p:pic>
      <p:pic>
        <p:nvPicPr>
          <p:cNvPr id="13" name="Picture 12">
            <a:extLst>
              <a:ext uri="{FF2B5EF4-FFF2-40B4-BE49-F238E27FC236}">
                <a16:creationId xmlns:a16="http://schemas.microsoft.com/office/drawing/2014/main" id="{0F73160E-35ED-404C-AA0B-8EAD2BE28507}"/>
              </a:ext>
            </a:extLst>
          </p:cNvPr>
          <p:cNvPicPr>
            <a:picLocks noChangeAspect="1"/>
          </p:cNvPicPr>
          <p:nvPr/>
        </p:nvPicPr>
        <p:blipFill>
          <a:blip r:embed="rId3"/>
          <a:stretch>
            <a:fillRect/>
          </a:stretch>
        </p:blipFill>
        <p:spPr>
          <a:xfrm>
            <a:off x="333772" y="4016872"/>
            <a:ext cx="3252550" cy="2280865"/>
          </a:xfrm>
          <a:prstGeom prst="rect">
            <a:avLst/>
          </a:prstGeom>
        </p:spPr>
      </p:pic>
      <p:cxnSp>
        <p:nvCxnSpPr>
          <p:cNvPr id="15" name="Straight Arrow Connector 14">
            <a:extLst>
              <a:ext uri="{FF2B5EF4-FFF2-40B4-BE49-F238E27FC236}">
                <a16:creationId xmlns:a16="http://schemas.microsoft.com/office/drawing/2014/main" id="{C799B7EE-64ED-485B-BEFF-78B807F1E0B0}"/>
              </a:ext>
            </a:extLst>
          </p:cNvPr>
          <p:cNvCxnSpPr>
            <a:cxnSpLocks/>
          </p:cNvCxnSpPr>
          <p:nvPr/>
        </p:nvCxnSpPr>
        <p:spPr>
          <a:xfrm flipV="1">
            <a:off x="2349996" y="4581128"/>
            <a:ext cx="2808312" cy="792088"/>
          </a:xfrm>
          <a:prstGeom prst="straightConnector1">
            <a:avLst/>
          </a:prstGeom>
          <a:ln w="12700" cmpd="sng">
            <a:solidFill>
              <a:srgbClr val="FF0000"/>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007782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9AD57C0-5DE5-9B49-ABC1-C96EEC955E59}"/>
              </a:ext>
            </a:extLst>
          </p:cNvPr>
          <p:cNvSpPr/>
          <p:nvPr/>
        </p:nvSpPr>
        <p:spPr>
          <a:xfrm>
            <a:off x="333772" y="151180"/>
            <a:ext cx="9766530" cy="461665"/>
          </a:xfrm>
          <a:prstGeom prst="rect">
            <a:avLst/>
          </a:prstGeom>
        </p:spPr>
        <p:txBody>
          <a:bodyPr wrap="square">
            <a:spAutoFit/>
          </a:bodyPr>
          <a:lstStyle/>
          <a:p>
            <a:r>
              <a:rPr lang="en-US" altLang="ja-JP" sz="2400" b="0" i="0" dirty="0">
                <a:solidFill>
                  <a:srgbClr val="000000"/>
                </a:solidFill>
                <a:effectLst/>
                <a:latin typeface="Open Sans" panose="020B0606030504020204" pitchFamily="34" charset="0"/>
              </a:rPr>
              <a:t>AWX - Ansible Tower, Credentials, </a:t>
            </a:r>
            <a:r>
              <a:rPr lang="en-US" altLang="ja-JP" sz="2400" b="0" i="0" dirty="0" err="1">
                <a:solidFill>
                  <a:srgbClr val="000000"/>
                </a:solidFill>
                <a:effectLst/>
                <a:latin typeface="Open Sans" panose="020B0606030504020204" pitchFamily="34" charset="0"/>
              </a:rPr>
              <a:t>become_user</a:t>
            </a:r>
            <a:endParaRPr lang="zh-TW" altLang="en-US" dirty="0"/>
          </a:p>
        </p:txBody>
      </p:sp>
      <p:sp>
        <p:nvSpPr>
          <p:cNvPr id="3" name="正方形/長方形 2"/>
          <p:cNvSpPr/>
          <p:nvPr/>
        </p:nvSpPr>
        <p:spPr>
          <a:xfrm>
            <a:off x="477788" y="612845"/>
            <a:ext cx="11305256" cy="5840491"/>
          </a:xfrm>
          <a:prstGeom prst="rect">
            <a:avLst/>
          </a:prstGeom>
        </p:spPr>
        <p:txBody>
          <a:bodyPr wrap="square" numCol="2">
            <a:noAutofit/>
          </a:bodyPr>
          <a:lstStyle/>
          <a:p>
            <a:r>
              <a:rPr lang="en-US" altLang="ja-JP" sz="900" b="0" i="0" dirty="0">
                <a:solidFill>
                  <a:srgbClr val="000000"/>
                </a:solidFill>
                <a:effectLst/>
                <a:latin typeface="Open Sans" panose="020B0606030504020204" pitchFamily="34" charset="0"/>
              </a:rPr>
              <a:t>1. ##</a:t>
            </a:r>
            <a:r>
              <a:rPr lang="en-US" altLang="ja-JP" sz="900" dirty="0">
                <a:solidFill>
                  <a:srgbClr val="000000"/>
                </a:solidFill>
                <a:latin typeface="Open Sans" panose="020B0606030504020204" pitchFamily="34" charset="0"/>
              </a:rPr>
              <a:t>AWX, Create credential (Linux, </a:t>
            </a:r>
            <a:r>
              <a:rPr lang="en-US" altLang="ja-JP" sz="900" dirty="0" err="1">
                <a:solidFill>
                  <a:srgbClr val="000000"/>
                </a:solidFill>
                <a:latin typeface="Open Sans" panose="020B0606030504020204" pitchFamily="34" charset="0"/>
              </a:rPr>
              <a:t>ssh</a:t>
            </a:r>
            <a:r>
              <a:rPr lang="en-US" altLang="ja-JP" sz="900" dirty="0">
                <a:solidFill>
                  <a:srgbClr val="000000"/>
                </a:solidFill>
                <a:latin typeface="Open Sans" panose="020B0606030504020204" pitchFamily="34" charset="0"/>
              </a:rPr>
              <a:t> private key)</a:t>
            </a:r>
          </a:p>
          <a:p>
            <a:endParaRPr lang="en-US" altLang="ja-JP" sz="900" b="0" i="0" dirty="0">
              <a:solidFill>
                <a:srgbClr val="000000"/>
              </a:solidFill>
              <a:effectLst/>
              <a:latin typeface="Open Sans" panose="020B0606030504020204" pitchFamily="34" charset="0"/>
            </a:endParaRPr>
          </a:p>
          <a:p>
            <a:r>
              <a:rPr lang="en-US" altLang="ja-JP" sz="900" dirty="0">
                <a:solidFill>
                  <a:srgbClr val="000000"/>
                </a:solidFill>
                <a:latin typeface="Open Sans" panose="020B0606030504020204" pitchFamily="34" charset="0"/>
              </a:rPr>
              <a:t>Credentials -&gt; +</a:t>
            </a: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Privilege Escalation Method: Specifies the type of escalation privilege to assign to specific users.</a:t>
            </a: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empty selection: If a task/play has become set to yes and is used with an empty selection, then it will default to </a:t>
            </a:r>
            <a:r>
              <a:rPr lang="en-US" altLang="ja-JP" sz="900" dirty="0" err="1">
                <a:solidFill>
                  <a:srgbClr val="000000"/>
                </a:solidFill>
                <a:latin typeface="Open Sans" panose="020B0606030504020204" pitchFamily="34" charset="0"/>
              </a:rPr>
              <a:t>sudo</a:t>
            </a:r>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r>
              <a:rPr lang="en-US" altLang="ja-JP" sz="900" dirty="0" err="1">
                <a:solidFill>
                  <a:srgbClr val="000000"/>
                </a:solidFill>
                <a:latin typeface="Open Sans" panose="020B0606030504020204" pitchFamily="34" charset="0"/>
              </a:rPr>
              <a:t>sudo</a:t>
            </a:r>
            <a:r>
              <a:rPr lang="en-US" altLang="ja-JP" sz="900" dirty="0">
                <a:solidFill>
                  <a:srgbClr val="000000"/>
                </a:solidFill>
                <a:latin typeface="Open Sans" panose="020B0606030504020204" pitchFamily="34" charset="0"/>
              </a:rPr>
              <a:t>: Performs single commands with super user (root user) privileges</a:t>
            </a:r>
          </a:p>
          <a:p>
            <a:endParaRPr lang="en-US" altLang="ja-JP" sz="900" dirty="0">
              <a:solidFill>
                <a:srgbClr val="000000"/>
              </a:solidFill>
              <a:latin typeface="Open Sans" panose="020B0606030504020204" pitchFamily="34" charset="0"/>
            </a:endParaRPr>
          </a:p>
          <a:p>
            <a:r>
              <a:rPr lang="en-US" altLang="ja-JP" sz="900" dirty="0" err="1">
                <a:solidFill>
                  <a:srgbClr val="000000"/>
                </a:solidFill>
                <a:latin typeface="Open Sans" panose="020B0606030504020204" pitchFamily="34" charset="0"/>
              </a:rPr>
              <a:t>su</a:t>
            </a:r>
            <a:r>
              <a:rPr lang="en-US" altLang="ja-JP" sz="900" dirty="0">
                <a:solidFill>
                  <a:srgbClr val="000000"/>
                </a:solidFill>
                <a:latin typeface="Open Sans" panose="020B0606030504020204" pitchFamily="34" charset="0"/>
              </a:rPr>
              <a:t>: Switches to the super user (root user) account (or to other user accounts)</a:t>
            </a:r>
          </a:p>
          <a:p>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p:txBody>
      </p:sp>
      <p:pic>
        <p:nvPicPr>
          <p:cNvPr id="4" name="Picture 3">
            <a:extLst>
              <a:ext uri="{FF2B5EF4-FFF2-40B4-BE49-F238E27FC236}">
                <a16:creationId xmlns:a16="http://schemas.microsoft.com/office/drawing/2014/main" id="{7D0DDDF5-E8E8-45E1-B357-7FC484EE6D27}"/>
              </a:ext>
            </a:extLst>
          </p:cNvPr>
          <p:cNvPicPr>
            <a:picLocks noChangeAspect="1"/>
          </p:cNvPicPr>
          <p:nvPr/>
        </p:nvPicPr>
        <p:blipFill>
          <a:blip r:embed="rId2"/>
          <a:stretch>
            <a:fillRect/>
          </a:stretch>
        </p:blipFill>
        <p:spPr>
          <a:xfrm>
            <a:off x="3722833" y="1650584"/>
            <a:ext cx="8060211" cy="4581128"/>
          </a:xfrm>
          <a:prstGeom prst="rect">
            <a:avLst/>
          </a:prstGeom>
        </p:spPr>
      </p:pic>
    </p:spTree>
    <p:extLst>
      <p:ext uri="{BB962C8B-B14F-4D97-AF65-F5344CB8AC3E}">
        <p14:creationId xmlns:p14="http://schemas.microsoft.com/office/powerpoint/2010/main" val="8757238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9AD57C0-5DE5-9B49-ABC1-C96EEC955E59}"/>
              </a:ext>
            </a:extLst>
          </p:cNvPr>
          <p:cNvSpPr/>
          <p:nvPr/>
        </p:nvSpPr>
        <p:spPr>
          <a:xfrm>
            <a:off x="333772" y="151180"/>
            <a:ext cx="9766530" cy="461665"/>
          </a:xfrm>
          <a:prstGeom prst="rect">
            <a:avLst/>
          </a:prstGeom>
        </p:spPr>
        <p:txBody>
          <a:bodyPr wrap="square">
            <a:spAutoFit/>
          </a:bodyPr>
          <a:lstStyle/>
          <a:p>
            <a:r>
              <a:rPr lang="en-US" altLang="ja-JP" sz="2400" b="0" i="0" dirty="0">
                <a:solidFill>
                  <a:srgbClr val="000000"/>
                </a:solidFill>
                <a:effectLst/>
                <a:latin typeface="Open Sans" panose="020B0606030504020204" pitchFamily="34" charset="0"/>
              </a:rPr>
              <a:t>AWX - Ansible Tower, Template</a:t>
            </a:r>
            <a:endParaRPr lang="zh-TW" altLang="en-US" dirty="0"/>
          </a:p>
        </p:txBody>
      </p:sp>
      <p:sp>
        <p:nvSpPr>
          <p:cNvPr id="3" name="正方形/長方形 2"/>
          <p:cNvSpPr/>
          <p:nvPr/>
        </p:nvSpPr>
        <p:spPr>
          <a:xfrm>
            <a:off x="477788" y="612845"/>
            <a:ext cx="11305256" cy="5840491"/>
          </a:xfrm>
          <a:prstGeom prst="rect">
            <a:avLst/>
          </a:prstGeom>
        </p:spPr>
        <p:txBody>
          <a:bodyPr wrap="square" numCol="2">
            <a:noAutofit/>
          </a:bodyPr>
          <a:lstStyle/>
          <a:p>
            <a:r>
              <a:rPr lang="en-US" altLang="ja-JP" sz="900" b="0" i="0" dirty="0">
                <a:solidFill>
                  <a:srgbClr val="000000"/>
                </a:solidFill>
                <a:effectLst/>
                <a:latin typeface="Open Sans" panose="020B0606030504020204" pitchFamily="34" charset="0"/>
              </a:rPr>
              <a:t>1. ##</a:t>
            </a:r>
            <a:r>
              <a:rPr lang="en-US" altLang="ja-JP" sz="900" dirty="0">
                <a:solidFill>
                  <a:srgbClr val="000000"/>
                </a:solidFill>
                <a:latin typeface="Open Sans" panose="020B0606030504020204" pitchFamily="34" charset="0"/>
              </a:rPr>
              <a:t>AWX, Create template</a:t>
            </a:r>
          </a:p>
          <a:p>
            <a:endParaRPr lang="en-US" altLang="ja-JP" sz="900" b="0" i="0" dirty="0">
              <a:solidFill>
                <a:srgbClr val="000000"/>
              </a:solidFill>
              <a:effectLst/>
              <a:latin typeface="Open Sans" panose="020B0606030504020204" pitchFamily="34" charset="0"/>
            </a:endParaRPr>
          </a:p>
          <a:p>
            <a:r>
              <a:rPr lang="en-US" altLang="ja-JP" sz="900" dirty="0">
                <a:solidFill>
                  <a:srgbClr val="000000"/>
                </a:solidFill>
                <a:latin typeface="Open Sans" panose="020B0606030504020204" pitchFamily="34" charset="0"/>
              </a:rPr>
              <a:t>Templates -&gt; +</a:t>
            </a: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2. Save, then LAUNCH</a:t>
            </a:r>
          </a:p>
          <a:p>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p:txBody>
      </p:sp>
      <p:pic>
        <p:nvPicPr>
          <p:cNvPr id="4" name="Picture 3">
            <a:extLst>
              <a:ext uri="{FF2B5EF4-FFF2-40B4-BE49-F238E27FC236}">
                <a16:creationId xmlns:a16="http://schemas.microsoft.com/office/drawing/2014/main" id="{213E210A-7463-468F-A26A-17F32ABC1AEB}"/>
              </a:ext>
            </a:extLst>
          </p:cNvPr>
          <p:cNvPicPr>
            <a:picLocks noChangeAspect="1"/>
          </p:cNvPicPr>
          <p:nvPr/>
        </p:nvPicPr>
        <p:blipFill>
          <a:blip r:embed="rId2"/>
          <a:stretch>
            <a:fillRect/>
          </a:stretch>
        </p:blipFill>
        <p:spPr>
          <a:xfrm>
            <a:off x="2638028" y="936104"/>
            <a:ext cx="9376518" cy="5517232"/>
          </a:xfrm>
          <a:prstGeom prst="rect">
            <a:avLst/>
          </a:prstGeom>
        </p:spPr>
      </p:pic>
    </p:spTree>
    <p:extLst>
      <p:ext uri="{BB962C8B-B14F-4D97-AF65-F5344CB8AC3E}">
        <p14:creationId xmlns:p14="http://schemas.microsoft.com/office/powerpoint/2010/main" val="36600977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9AD57C0-5DE5-9B49-ABC1-C96EEC955E59}"/>
              </a:ext>
            </a:extLst>
          </p:cNvPr>
          <p:cNvSpPr/>
          <p:nvPr/>
        </p:nvSpPr>
        <p:spPr>
          <a:xfrm>
            <a:off x="333772" y="151180"/>
            <a:ext cx="9766530" cy="461665"/>
          </a:xfrm>
          <a:prstGeom prst="rect">
            <a:avLst/>
          </a:prstGeom>
        </p:spPr>
        <p:txBody>
          <a:bodyPr wrap="square">
            <a:spAutoFit/>
          </a:bodyPr>
          <a:lstStyle/>
          <a:p>
            <a:r>
              <a:rPr lang="en-US" altLang="ja-JP" sz="2400" b="0" i="0" dirty="0">
                <a:solidFill>
                  <a:srgbClr val="000000"/>
                </a:solidFill>
                <a:effectLst/>
                <a:latin typeface="Open Sans" panose="020B0606030504020204" pitchFamily="34" charset="0"/>
              </a:rPr>
              <a:t>AWX - Ansible Tower, Template</a:t>
            </a:r>
            <a:endParaRPr lang="zh-TW" altLang="en-US" dirty="0"/>
          </a:p>
        </p:txBody>
      </p:sp>
      <p:sp>
        <p:nvSpPr>
          <p:cNvPr id="3" name="正方形/長方形 2"/>
          <p:cNvSpPr/>
          <p:nvPr/>
        </p:nvSpPr>
        <p:spPr>
          <a:xfrm>
            <a:off x="477788" y="612845"/>
            <a:ext cx="11305256" cy="5840491"/>
          </a:xfrm>
          <a:prstGeom prst="rect">
            <a:avLst/>
          </a:prstGeom>
        </p:spPr>
        <p:txBody>
          <a:bodyPr wrap="square" numCol="2">
            <a:noAutofit/>
          </a:bodyPr>
          <a:lstStyle/>
          <a:p>
            <a:r>
              <a:rPr lang="en-US" altLang="ja-JP" sz="900" b="0" i="0" dirty="0">
                <a:solidFill>
                  <a:srgbClr val="000000"/>
                </a:solidFill>
                <a:effectLst/>
                <a:latin typeface="Open Sans" panose="020B0606030504020204" pitchFamily="34" charset="0"/>
              </a:rPr>
              <a:t>1. ##</a:t>
            </a:r>
            <a:r>
              <a:rPr lang="en-US" altLang="ja-JP" sz="900" dirty="0">
                <a:solidFill>
                  <a:srgbClr val="000000"/>
                </a:solidFill>
                <a:latin typeface="Open Sans" panose="020B0606030504020204" pitchFamily="34" charset="0"/>
              </a:rPr>
              <a:t>AWX, Create template</a:t>
            </a:r>
          </a:p>
          <a:p>
            <a:endParaRPr lang="en-US" altLang="ja-JP" sz="900" b="0" i="0" dirty="0">
              <a:solidFill>
                <a:srgbClr val="000000"/>
              </a:solidFill>
              <a:effectLst/>
              <a:latin typeface="Open Sans" panose="020B0606030504020204" pitchFamily="34" charset="0"/>
            </a:endParaRPr>
          </a:p>
          <a:p>
            <a:r>
              <a:rPr lang="en-US" altLang="ja-JP" sz="900" dirty="0">
                <a:solidFill>
                  <a:srgbClr val="000000"/>
                </a:solidFill>
                <a:latin typeface="Open Sans" panose="020B0606030504020204" pitchFamily="34" charset="0"/>
              </a:rPr>
              <a:t>Templates -&gt; +</a:t>
            </a: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2. Save, then LAUNCH</a:t>
            </a:r>
          </a:p>
          <a:p>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p:txBody>
      </p:sp>
      <p:pic>
        <p:nvPicPr>
          <p:cNvPr id="5" name="Picture 4">
            <a:extLst>
              <a:ext uri="{FF2B5EF4-FFF2-40B4-BE49-F238E27FC236}">
                <a16:creationId xmlns:a16="http://schemas.microsoft.com/office/drawing/2014/main" id="{271ECA78-B698-4374-8AA7-A2B7789274D5}"/>
              </a:ext>
            </a:extLst>
          </p:cNvPr>
          <p:cNvPicPr>
            <a:picLocks noChangeAspect="1"/>
          </p:cNvPicPr>
          <p:nvPr/>
        </p:nvPicPr>
        <p:blipFill>
          <a:blip r:embed="rId2"/>
          <a:stretch>
            <a:fillRect/>
          </a:stretch>
        </p:blipFill>
        <p:spPr>
          <a:xfrm>
            <a:off x="1413892" y="1124744"/>
            <a:ext cx="10270877" cy="5349963"/>
          </a:xfrm>
          <a:prstGeom prst="rect">
            <a:avLst/>
          </a:prstGeom>
        </p:spPr>
      </p:pic>
    </p:spTree>
    <p:extLst>
      <p:ext uri="{BB962C8B-B14F-4D97-AF65-F5344CB8AC3E}">
        <p14:creationId xmlns:p14="http://schemas.microsoft.com/office/powerpoint/2010/main" val="27676084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9AD57C0-5DE5-9B49-ABC1-C96EEC955E59}"/>
              </a:ext>
            </a:extLst>
          </p:cNvPr>
          <p:cNvSpPr/>
          <p:nvPr/>
        </p:nvSpPr>
        <p:spPr>
          <a:xfrm>
            <a:off x="333772" y="151180"/>
            <a:ext cx="9766530" cy="461665"/>
          </a:xfrm>
          <a:prstGeom prst="rect">
            <a:avLst/>
          </a:prstGeom>
        </p:spPr>
        <p:txBody>
          <a:bodyPr wrap="square">
            <a:spAutoFit/>
          </a:bodyPr>
          <a:lstStyle/>
          <a:p>
            <a:r>
              <a:rPr lang="en-US" altLang="ja-JP" sz="2400" b="0" i="0" dirty="0">
                <a:solidFill>
                  <a:srgbClr val="000000"/>
                </a:solidFill>
                <a:effectLst/>
                <a:latin typeface="Open Sans" panose="020B0606030504020204" pitchFamily="34" charset="0"/>
              </a:rPr>
              <a:t>AWX - Ansible Tower, </a:t>
            </a:r>
            <a:r>
              <a:rPr lang="en-US" altLang="ja-JP" dirty="0">
                <a:solidFill>
                  <a:srgbClr val="000000"/>
                </a:solidFill>
                <a:latin typeface="Open Sans" panose="020B0606030504020204" pitchFamily="34" charset="0"/>
              </a:rPr>
              <a:t>USER TYPE</a:t>
            </a:r>
            <a:endParaRPr lang="zh-TW" altLang="en-US" dirty="0"/>
          </a:p>
        </p:txBody>
      </p:sp>
      <p:sp>
        <p:nvSpPr>
          <p:cNvPr id="3" name="正方形/長方形 2"/>
          <p:cNvSpPr/>
          <p:nvPr/>
        </p:nvSpPr>
        <p:spPr>
          <a:xfrm>
            <a:off x="477788" y="612845"/>
            <a:ext cx="11305256" cy="5840491"/>
          </a:xfrm>
          <a:prstGeom prst="rect">
            <a:avLst/>
          </a:prstGeom>
        </p:spPr>
        <p:txBody>
          <a:bodyPr wrap="square" numCol="2">
            <a:noAutofit/>
          </a:bodyPr>
          <a:lstStyle/>
          <a:p>
            <a:r>
              <a:rPr lang="en-US" altLang="ja-JP" sz="900" b="0" i="0" dirty="0">
                <a:solidFill>
                  <a:srgbClr val="000000"/>
                </a:solidFill>
                <a:effectLst/>
                <a:latin typeface="Open Sans" panose="020B0606030504020204" pitchFamily="34" charset="0"/>
              </a:rPr>
              <a:t>1. ##</a:t>
            </a:r>
            <a:r>
              <a:rPr lang="en-US" altLang="ja-JP" sz="900" dirty="0">
                <a:solidFill>
                  <a:srgbClr val="000000"/>
                </a:solidFill>
                <a:latin typeface="Open Sans" panose="020B0606030504020204" pitchFamily="34" charset="0"/>
              </a:rPr>
              <a:t>AWX, Create template</a:t>
            </a:r>
          </a:p>
          <a:p>
            <a:endParaRPr lang="en-US" altLang="ja-JP" sz="900" b="0" i="0" dirty="0">
              <a:solidFill>
                <a:srgbClr val="000000"/>
              </a:solidFill>
              <a:effectLst/>
              <a:latin typeface="Open Sans" panose="020B0606030504020204" pitchFamily="34" charset="0"/>
            </a:endParaRPr>
          </a:p>
          <a:p>
            <a:r>
              <a:rPr lang="en-US" altLang="ja-JP" sz="900" dirty="0">
                <a:solidFill>
                  <a:srgbClr val="000000"/>
                </a:solidFill>
                <a:latin typeface="Open Sans" panose="020B0606030504020204" pitchFamily="34" charset="0"/>
              </a:rPr>
              <a:t>Users -&gt; +</a:t>
            </a:r>
          </a:p>
          <a:p>
            <a:endParaRPr lang="en-US" altLang="ja-JP" sz="900" dirty="0">
              <a:solidFill>
                <a:srgbClr val="000000"/>
              </a:solidFill>
              <a:latin typeface="Open Sans" panose="020B0606030504020204" pitchFamily="34" charset="0"/>
            </a:endParaRPr>
          </a:p>
          <a:p>
            <a:pPr algn="l"/>
            <a:r>
              <a:rPr lang="en-US" sz="1200" b="0" i="0" u="none" strike="noStrike" baseline="0" dirty="0">
                <a:latin typeface="NimbusRomNo9L-Regu"/>
              </a:rPr>
              <a:t>Three types of Tower Users can be assigned:</a:t>
            </a:r>
          </a:p>
          <a:p>
            <a:pPr algn="l"/>
            <a:r>
              <a:rPr lang="en-US" sz="1200" b="0" i="0" u="none" strike="noStrike" baseline="0" dirty="0">
                <a:latin typeface="NimbusRomNo9L-Regu"/>
              </a:rPr>
              <a:t>• </a:t>
            </a:r>
            <a:r>
              <a:rPr lang="en-US" sz="1200" b="0" i="0" u="none" strike="noStrike" baseline="0" dirty="0">
                <a:latin typeface="NimbusRomNo9L-Medi"/>
              </a:rPr>
              <a:t>Normal User</a:t>
            </a:r>
            <a:r>
              <a:rPr lang="en-US" sz="1200" b="0" i="0" u="none" strike="noStrike" baseline="0" dirty="0">
                <a:latin typeface="NimbusRomNo9L-Regu"/>
              </a:rPr>
              <a:t>: Normal Users have read and write access limited to the resources (such as inventory, projects, and job templates) for which that user has been granted the appropriate roles and privileges.</a:t>
            </a:r>
          </a:p>
          <a:p>
            <a:pPr algn="l"/>
            <a:r>
              <a:rPr lang="en-US" sz="1200" b="0" i="0" u="none" strike="noStrike" baseline="0" dirty="0">
                <a:latin typeface="NimbusRomNo9L-Regu"/>
              </a:rPr>
              <a:t>• </a:t>
            </a:r>
            <a:r>
              <a:rPr lang="en-US" sz="1200" b="0" i="0" u="none" strike="noStrike" baseline="0" dirty="0">
                <a:latin typeface="NimbusRomNo9L-Medi"/>
              </a:rPr>
              <a:t>System Auditor</a:t>
            </a:r>
            <a:r>
              <a:rPr lang="en-US" sz="1200" b="0" i="0" u="none" strike="noStrike" baseline="0" dirty="0">
                <a:latin typeface="NimbusRomNo9L-Regu"/>
              </a:rPr>
              <a:t>: Auditors implicitly inherit the read-only capability for all objects within the Tower environment.</a:t>
            </a:r>
          </a:p>
          <a:p>
            <a:pPr algn="l"/>
            <a:r>
              <a:rPr lang="en-US" sz="1200" b="0" i="0" u="none" strike="noStrike" baseline="0" dirty="0">
                <a:latin typeface="NimbusRomNo9L-Regu"/>
              </a:rPr>
              <a:t>• </a:t>
            </a:r>
            <a:r>
              <a:rPr lang="en-US" sz="1200" b="0" i="0" u="none" strike="noStrike" baseline="0" dirty="0">
                <a:latin typeface="NimbusRomNo9L-Medi"/>
              </a:rPr>
              <a:t>System Administrator</a:t>
            </a:r>
            <a:r>
              <a:rPr lang="en-US" sz="1200" b="0" i="0" u="none" strike="noStrike" baseline="0" dirty="0">
                <a:latin typeface="NimbusRomNo9L-Regu"/>
              </a:rPr>
              <a:t>: A Tower System Administrator (also known as Superuser) has full system administration privileges for Tower – with full read and write privileges over the entire Tower installation. A System Administrator is typically responsible for managing all aspects of Tower and delegating responsibilities for day-to-day work to various Users. Assign with caution!</a:t>
            </a:r>
            <a:endParaRPr lang="en-US" altLang="ja-JP" sz="12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p:txBody>
      </p:sp>
      <p:pic>
        <p:nvPicPr>
          <p:cNvPr id="4" name="Picture 3">
            <a:extLst>
              <a:ext uri="{FF2B5EF4-FFF2-40B4-BE49-F238E27FC236}">
                <a16:creationId xmlns:a16="http://schemas.microsoft.com/office/drawing/2014/main" id="{FBF0BD45-435C-45CF-BDC0-11A42596853A}"/>
              </a:ext>
            </a:extLst>
          </p:cNvPr>
          <p:cNvPicPr>
            <a:picLocks noChangeAspect="1"/>
          </p:cNvPicPr>
          <p:nvPr/>
        </p:nvPicPr>
        <p:blipFill>
          <a:blip r:embed="rId2"/>
          <a:stretch>
            <a:fillRect/>
          </a:stretch>
        </p:blipFill>
        <p:spPr>
          <a:xfrm>
            <a:off x="3504766" y="612845"/>
            <a:ext cx="8207572" cy="6014677"/>
          </a:xfrm>
          <a:prstGeom prst="rect">
            <a:avLst/>
          </a:prstGeom>
        </p:spPr>
      </p:pic>
    </p:spTree>
    <p:extLst>
      <p:ext uri="{BB962C8B-B14F-4D97-AF65-F5344CB8AC3E}">
        <p14:creationId xmlns:p14="http://schemas.microsoft.com/office/powerpoint/2010/main" val="26837549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9AD57C0-5DE5-9B49-ABC1-C96EEC955E59}"/>
              </a:ext>
            </a:extLst>
          </p:cNvPr>
          <p:cNvSpPr/>
          <p:nvPr/>
        </p:nvSpPr>
        <p:spPr>
          <a:xfrm>
            <a:off x="333772" y="151180"/>
            <a:ext cx="9766530" cy="461665"/>
          </a:xfrm>
          <a:prstGeom prst="rect">
            <a:avLst/>
          </a:prstGeom>
        </p:spPr>
        <p:txBody>
          <a:bodyPr wrap="square">
            <a:spAutoFit/>
          </a:bodyPr>
          <a:lstStyle/>
          <a:p>
            <a:r>
              <a:rPr lang="en-US" altLang="ja-JP" sz="2400" b="0" i="0" dirty="0">
                <a:solidFill>
                  <a:srgbClr val="000000"/>
                </a:solidFill>
                <a:effectLst/>
                <a:latin typeface="Open Sans" panose="020B0606030504020204" pitchFamily="34" charset="0"/>
              </a:rPr>
              <a:t>AWX - Ansible Tower, </a:t>
            </a:r>
            <a:r>
              <a:rPr lang="en-US" altLang="ja-JP" dirty="0">
                <a:solidFill>
                  <a:srgbClr val="000000"/>
                </a:solidFill>
                <a:latin typeface="Open Sans" panose="020B0606030504020204" pitchFamily="34" charset="0"/>
              </a:rPr>
              <a:t>USER, Add Permissions</a:t>
            </a:r>
            <a:endParaRPr lang="zh-TW" altLang="en-US" dirty="0"/>
          </a:p>
        </p:txBody>
      </p:sp>
      <p:sp>
        <p:nvSpPr>
          <p:cNvPr id="3" name="正方形/長方形 2"/>
          <p:cNvSpPr/>
          <p:nvPr/>
        </p:nvSpPr>
        <p:spPr>
          <a:xfrm>
            <a:off x="477788" y="612845"/>
            <a:ext cx="11305256" cy="5840491"/>
          </a:xfrm>
          <a:prstGeom prst="rect">
            <a:avLst/>
          </a:prstGeom>
        </p:spPr>
        <p:txBody>
          <a:bodyPr wrap="square" numCol="2">
            <a:noAutofit/>
          </a:bodyPr>
          <a:lstStyle/>
          <a:p>
            <a:r>
              <a:rPr lang="en-US" altLang="ja-JP" sz="900" b="0" i="0" dirty="0">
                <a:solidFill>
                  <a:srgbClr val="000000"/>
                </a:solidFill>
                <a:effectLst/>
                <a:latin typeface="Open Sans" panose="020B0606030504020204" pitchFamily="34" charset="0"/>
              </a:rPr>
              <a:t>1. ##</a:t>
            </a:r>
            <a:r>
              <a:rPr lang="en-US" altLang="ja-JP" sz="900" dirty="0">
                <a:solidFill>
                  <a:srgbClr val="000000"/>
                </a:solidFill>
                <a:latin typeface="Open Sans" panose="020B0606030504020204" pitchFamily="34" charset="0"/>
              </a:rPr>
              <a:t>AWX, Create user</a:t>
            </a:r>
          </a:p>
          <a:p>
            <a:endParaRPr lang="en-US" altLang="ja-JP" sz="900" b="0" i="0" dirty="0">
              <a:solidFill>
                <a:srgbClr val="000000"/>
              </a:solidFill>
              <a:effectLst/>
              <a:latin typeface="Open Sans" panose="020B0606030504020204" pitchFamily="34" charset="0"/>
            </a:endParaRPr>
          </a:p>
          <a:p>
            <a:r>
              <a:rPr lang="en-US" altLang="ja-JP" sz="900" dirty="0">
                <a:solidFill>
                  <a:srgbClr val="000000"/>
                </a:solidFill>
                <a:latin typeface="Open Sans" panose="020B0606030504020204" pitchFamily="34" charset="0"/>
              </a:rPr>
              <a:t>Add JOB TEMPLATES, PROJECTS, INVENTORY, CREDENTIALS</a:t>
            </a: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Add role to specific Template(Admin, Execute, Read)</a:t>
            </a:r>
          </a:p>
          <a:p>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p:txBody>
      </p:sp>
      <p:pic>
        <p:nvPicPr>
          <p:cNvPr id="8" name="Picture 7">
            <a:extLst>
              <a:ext uri="{FF2B5EF4-FFF2-40B4-BE49-F238E27FC236}">
                <a16:creationId xmlns:a16="http://schemas.microsoft.com/office/drawing/2014/main" id="{8F18011D-B276-40CF-B845-419185E919FF}"/>
              </a:ext>
            </a:extLst>
          </p:cNvPr>
          <p:cNvPicPr>
            <a:picLocks noChangeAspect="1"/>
          </p:cNvPicPr>
          <p:nvPr/>
        </p:nvPicPr>
        <p:blipFill>
          <a:blip r:embed="rId2"/>
          <a:stretch>
            <a:fillRect/>
          </a:stretch>
        </p:blipFill>
        <p:spPr>
          <a:xfrm>
            <a:off x="5249409" y="612845"/>
            <a:ext cx="6281047" cy="5783490"/>
          </a:xfrm>
          <a:prstGeom prst="rect">
            <a:avLst/>
          </a:prstGeom>
        </p:spPr>
      </p:pic>
    </p:spTree>
    <p:extLst>
      <p:ext uri="{BB962C8B-B14F-4D97-AF65-F5344CB8AC3E}">
        <p14:creationId xmlns:p14="http://schemas.microsoft.com/office/powerpoint/2010/main" val="2385874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9AD57C0-5DE5-9B49-ABC1-C96EEC955E59}"/>
              </a:ext>
            </a:extLst>
          </p:cNvPr>
          <p:cNvSpPr/>
          <p:nvPr/>
        </p:nvSpPr>
        <p:spPr>
          <a:xfrm>
            <a:off x="477791" y="188640"/>
            <a:ext cx="11391848" cy="461665"/>
          </a:xfrm>
          <a:prstGeom prst="rect">
            <a:avLst/>
          </a:prstGeom>
        </p:spPr>
        <p:txBody>
          <a:bodyPr wrap="square">
            <a:spAutoFit/>
          </a:bodyPr>
          <a:lstStyle/>
          <a:p>
            <a:r>
              <a:rPr lang="en" altLang="zh-TW" dirty="0">
                <a:solidFill>
                  <a:srgbClr val="000000"/>
                </a:solidFill>
                <a:latin typeface="Microsoft JhengHei" panose="020B0604030504040204" pitchFamily="34" charset="-120"/>
                <a:ea typeface="Microsoft JhengHei" panose="020B0604030504040204" pitchFamily="34" charset="-120"/>
              </a:rPr>
              <a:t>Reboot system – </a:t>
            </a:r>
            <a:r>
              <a:rPr lang="en-US" b="1" i="0" dirty="0" err="1">
                <a:solidFill>
                  <a:srgbClr val="E80C51"/>
                </a:solidFill>
                <a:effectLst/>
                <a:latin typeface="Source Sans Pro" panose="020B0503030403020204" pitchFamily="34" charset="0"/>
              </a:rPr>
              <a:t>Wait_for_connection</a:t>
            </a:r>
            <a:r>
              <a:rPr lang="en-US" b="1" i="0" dirty="0">
                <a:solidFill>
                  <a:srgbClr val="404040"/>
                </a:solidFill>
                <a:effectLst/>
                <a:latin typeface="Source Sans Pro" panose="020B0503030403020204" pitchFamily="34" charset="0"/>
              </a:rPr>
              <a:t> module</a:t>
            </a:r>
          </a:p>
        </p:txBody>
      </p:sp>
      <p:sp>
        <p:nvSpPr>
          <p:cNvPr id="4" name="Rectangle 1">
            <a:extLst>
              <a:ext uri="{FF2B5EF4-FFF2-40B4-BE49-F238E27FC236}">
                <a16:creationId xmlns:a16="http://schemas.microsoft.com/office/drawing/2014/main" id="{CFB738B7-2C12-47BC-BAC7-6B9A65E2882E}"/>
              </a:ext>
            </a:extLst>
          </p:cNvPr>
          <p:cNvSpPr>
            <a:spLocks noChangeArrowheads="1"/>
          </p:cNvSpPr>
          <p:nvPr/>
        </p:nvSpPr>
        <p:spPr bwMode="auto">
          <a:xfrm>
            <a:off x="541476" y="855247"/>
            <a:ext cx="11169559" cy="2877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7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FB818AB4-3AAE-4495-A4E0-45E02A99B830}"/>
              </a:ext>
            </a:extLst>
          </p:cNvPr>
          <p:cNvSpPr txBox="1"/>
          <p:nvPr/>
        </p:nvSpPr>
        <p:spPr>
          <a:xfrm>
            <a:off x="319185" y="893719"/>
            <a:ext cx="11328163" cy="5509200"/>
          </a:xfrm>
          <a:prstGeom prst="rect">
            <a:avLst/>
          </a:prstGeom>
          <a:noFill/>
        </p:spPr>
        <p:txBody>
          <a:bodyPr wrap="square" numCol="2">
            <a:spAutoFit/>
          </a:bodyPr>
          <a:lstStyle/>
          <a:p>
            <a:r>
              <a:rPr lang="en-US" sz="1100" dirty="0"/>
              <a:t>---</a:t>
            </a:r>
          </a:p>
          <a:p>
            <a:r>
              <a:rPr lang="en-US" sz="1100" dirty="0"/>
              <a:t>  - name: Patch the server and Reboot</a:t>
            </a:r>
          </a:p>
          <a:p>
            <a:r>
              <a:rPr lang="en-US" sz="1100" dirty="0"/>
              <a:t>    hosts: app</a:t>
            </a:r>
          </a:p>
          <a:p>
            <a:r>
              <a:rPr lang="en-US" sz="1100" dirty="0"/>
              <a:t>    </a:t>
            </a:r>
            <a:r>
              <a:rPr lang="en-US" sz="1100" dirty="0" err="1"/>
              <a:t>gather_facts</a:t>
            </a:r>
            <a:r>
              <a:rPr lang="en-US" sz="1100" dirty="0"/>
              <a:t>: no</a:t>
            </a:r>
          </a:p>
          <a:p>
            <a:r>
              <a:rPr lang="en-US" sz="1100" dirty="0"/>
              <a:t>    tasks:</a:t>
            </a:r>
          </a:p>
          <a:p>
            <a:r>
              <a:rPr lang="en-US" sz="1100" dirty="0"/>
              <a:t>      - name: Patch the server</a:t>
            </a:r>
          </a:p>
          <a:p>
            <a:r>
              <a:rPr lang="en-US" sz="1100" dirty="0"/>
              <a:t>        become: yes</a:t>
            </a:r>
          </a:p>
          <a:p>
            <a:r>
              <a:rPr lang="en-US" sz="1100" dirty="0"/>
              <a:t>        </a:t>
            </a:r>
            <a:r>
              <a:rPr lang="en-US" sz="1100" dirty="0" err="1"/>
              <a:t>become_user</a:t>
            </a:r>
            <a:r>
              <a:rPr lang="en-US" sz="1100" dirty="0"/>
              <a:t>: root </a:t>
            </a:r>
            <a:r>
              <a:rPr lang="en-US" sz="1100" i="1" dirty="0"/>
              <a:t>#default will become root if “</a:t>
            </a:r>
            <a:r>
              <a:rPr lang="en-US" sz="1100" i="1" dirty="0" err="1"/>
              <a:t>become_user</a:t>
            </a:r>
            <a:r>
              <a:rPr lang="en-US" sz="1100" i="1" dirty="0"/>
              <a:t>” is not mentioned</a:t>
            </a:r>
            <a:r>
              <a:rPr lang="en-US" sz="1100" dirty="0"/>
              <a:t>.</a:t>
            </a:r>
          </a:p>
          <a:p>
            <a:r>
              <a:rPr lang="en-US" sz="1100" dirty="0"/>
              <a:t>        tags: Patch</a:t>
            </a:r>
          </a:p>
          <a:p>
            <a:r>
              <a:rPr lang="en-US" sz="1100" dirty="0"/>
              <a:t>        shell: "yum -y update"</a:t>
            </a:r>
          </a:p>
          <a:p>
            <a:r>
              <a:rPr lang="en-US" sz="1100" dirty="0"/>
              <a:t>        register: </a:t>
            </a:r>
            <a:r>
              <a:rPr lang="en-US" sz="1100" dirty="0" err="1"/>
              <a:t>patchresult</a:t>
            </a:r>
            <a:endParaRPr lang="en-US" sz="1100" dirty="0"/>
          </a:p>
          <a:p>
            <a:endParaRPr lang="en-US" sz="1100" dirty="0"/>
          </a:p>
          <a:p>
            <a:r>
              <a:rPr lang="en-US" sz="1100" dirty="0"/>
              <a:t>      - name: Reboot the server</a:t>
            </a:r>
          </a:p>
          <a:p>
            <a:r>
              <a:rPr lang="en-US" sz="1100" dirty="0"/>
              <a:t>        tags: reboot</a:t>
            </a:r>
          </a:p>
          <a:p>
            <a:r>
              <a:rPr lang="en-US" sz="1100" dirty="0"/>
              <a:t>        become: yes</a:t>
            </a:r>
          </a:p>
          <a:p>
            <a:r>
              <a:rPr lang="en-US" sz="1100" dirty="0"/>
              <a:t>        </a:t>
            </a:r>
            <a:r>
              <a:rPr lang="en-US" sz="1100" dirty="0" err="1"/>
              <a:t>become_user</a:t>
            </a:r>
            <a:r>
              <a:rPr lang="en-US" sz="1100" dirty="0"/>
              <a:t>: root</a:t>
            </a:r>
          </a:p>
          <a:p>
            <a:r>
              <a:rPr lang="en-US" sz="1100" dirty="0"/>
              <a:t>        shell: "sleep 5 &amp;&amp; reboot"</a:t>
            </a:r>
          </a:p>
          <a:p>
            <a:r>
              <a:rPr lang="en-US" sz="1100" dirty="0"/>
              <a:t>        async: 1</a:t>
            </a:r>
          </a:p>
          <a:p>
            <a:r>
              <a:rPr lang="en-US" sz="1100" dirty="0"/>
              <a:t>        poll: 0</a:t>
            </a:r>
          </a:p>
          <a:p>
            <a:r>
              <a:rPr lang="en-US" sz="1100" dirty="0"/>
              <a:t>    </a:t>
            </a:r>
          </a:p>
          <a:p>
            <a:r>
              <a:rPr lang="en-US" sz="1100" dirty="0"/>
              <a:t>      - name: Wait for the reboot to complete if there was a change.</a:t>
            </a:r>
          </a:p>
          <a:p>
            <a:r>
              <a:rPr lang="en-US" sz="1100" dirty="0"/>
              <a:t>        </a:t>
            </a:r>
            <a:r>
              <a:rPr lang="en-US" sz="1100" dirty="0" err="1"/>
              <a:t>wait_for_connection</a:t>
            </a:r>
            <a:r>
              <a:rPr lang="en-US" sz="1100" dirty="0"/>
              <a:t>:</a:t>
            </a:r>
          </a:p>
          <a:p>
            <a:r>
              <a:rPr lang="en-US" sz="1100" dirty="0"/>
              <a:t>          </a:t>
            </a:r>
            <a:r>
              <a:rPr lang="en-US" sz="1100" dirty="0" err="1"/>
              <a:t>connect_timeout</a:t>
            </a:r>
            <a:r>
              <a:rPr lang="en-US" sz="1100" dirty="0"/>
              <a:t>: 10</a:t>
            </a:r>
          </a:p>
          <a:p>
            <a:r>
              <a:rPr lang="en-US" sz="1100" dirty="0"/>
              <a:t>          sleep: 5</a:t>
            </a:r>
          </a:p>
          <a:p>
            <a:r>
              <a:rPr lang="en-US" sz="1100" dirty="0"/>
              <a:t>          delay: 5</a:t>
            </a:r>
          </a:p>
          <a:p>
            <a:r>
              <a:rPr lang="en-US" sz="1100" dirty="0"/>
              <a:t>          timeout: 300</a:t>
            </a:r>
          </a:p>
          <a:p>
            <a:endParaRPr lang="en-US" sz="1100" dirty="0"/>
          </a:p>
          <a:p>
            <a:r>
              <a:rPr lang="en-US" sz="1100" dirty="0"/>
              <a:t>      - name: Check the Uptime of the servers</a:t>
            </a:r>
          </a:p>
          <a:p>
            <a:r>
              <a:rPr lang="en-US" sz="1100" dirty="0"/>
              <a:t>        shell: "uptime"</a:t>
            </a:r>
          </a:p>
          <a:p>
            <a:r>
              <a:rPr lang="en-US" sz="1100" dirty="0"/>
              <a:t>        register: Uptime</a:t>
            </a:r>
          </a:p>
          <a:p>
            <a:endParaRPr lang="en-US" sz="1100" dirty="0"/>
          </a:p>
          <a:p>
            <a:r>
              <a:rPr lang="en-US" sz="1100" dirty="0"/>
              <a:t>      - debug: var=Uptime</a:t>
            </a:r>
          </a:p>
          <a:p>
            <a:endParaRPr lang="en-US" sz="1100" dirty="0"/>
          </a:p>
          <a:p>
            <a:r>
              <a:rPr lang="en-US" sz="1100" dirty="0" err="1"/>
              <a:t>connect_timeout</a:t>
            </a:r>
            <a:r>
              <a:rPr lang="en-US" sz="1100" dirty="0"/>
              <a:t> : Maximum number of seconds to wait for a connection to happen before closing and retrying.</a:t>
            </a:r>
          </a:p>
          <a:p>
            <a:endParaRPr lang="en-US" sz="1100" dirty="0"/>
          </a:p>
          <a:p>
            <a:r>
              <a:rPr lang="en-US" sz="1100" dirty="0"/>
              <a:t>delay : Number of seconds to wait before starting to poll.</a:t>
            </a:r>
          </a:p>
          <a:p>
            <a:endParaRPr lang="en-US" sz="1100" dirty="0"/>
          </a:p>
          <a:p>
            <a:r>
              <a:rPr lang="en-US" sz="1100" dirty="0"/>
              <a:t>sleep : Number of seconds to sleep between checks.</a:t>
            </a:r>
          </a:p>
          <a:p>
            <a:endParaRPr lang="en-US" sz="1100" dirty="0"/>
          </a:p>
          <a:p>
            <a:r>
              <a:rPr lang="en-US" sz="1100" dirty="0"/>
              <a:t>timeout : Maximum number of seconds to wait for.</a:t>
            </a:r>
          </a:p>
          <a:p>
            <a:endParaRPr lang="en-US" sz="1100" dirty="0"/>
          </a:p>
          <a:p>
            <a:r>
              <a:rPr lang="en-US" sz="1100" dirty="0"/>
              <a:t>## ask become password</a:t>
            </a:r>
          </a:p>
          <a:p>
            <a:r>
              <a:rPr lang="en-US" sz="1100" dirty="0"/>
              <a:t>ansible-playbook </a:t>
            </a:r>
            <a:r>
              <a:rPr lang="en-US" sz="1100" dirty="0" err="1"/>
              <a:t>playbook.yml</a:t>
            </a:r>
            <a:r>
              <a:rPr lang="en-US" sz="1100" dirty="0"/>
              <a:t> --ask-become-pass, or</a:t>
            </a:r>
          </a:p>
          <a:p>
            <a:r>
              <a:rPr lang="en-US" sz="1100" dirty="0"/>
              <a:t>ansible-playbook </a:t>
            </a:r>
            <a:r>
              <a:rPr lang="en-US" sz="1100" dirty="0" err="1"/>
              <a:t>playbook.yml</a:t>
            </a:r>
            <a:r>
              <a:rPr lang="en-US" sz="1100" dirty="0"/>
              <a:t> –K</a:t>
            </a:r>
          </a:p>
          <a:p>
            <a:endParaRPr lang="en-US" sz="1100" dirty="0"/>
          </a:p>
          <a:p>
            <a:r>
              <a:rPr lang="en-US" sz="1100" dirty="0"/>
              <a:t>-b is the option for become and by default it will become root user</a:t>
            </a:r>
          </a:p>
          <a:p>
            <a:r>
              <a:rPr lang="en-US" sz="1100" dirty="0"/>
              <a:t>–K is to tell ansible to ask for SUDO password</a:t>
            </a:r>
          </a:p>
          <a:p>
            <a:r>
              <a:rPr lang="en-US" sz="1100" dirty="0"/>
              <a:t>this would prompt a password as you are running the command</a:t>
            </a:r>
          </a:p>
          <a:p>
            <a:endParaRPr lang="en-US" sz="1100" dirty="0"/>
          </a:p>
        </p:txBody>
      </p:sp>
    </p:spTree>
    <p:extLst>
      <p:ext uri="{BB962C8B-B14F-4D97-AF65-F5344CB8AC3E}">
        <p14:creationId xmlns:p14="http://schemas.microsoft.com/office/powerpoint/2010/main" val="21758459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9AD57C0-5DE5-9B49-ABC1-C96EEC955E59}"/>
              </a:ext>
            </a:extLst>
          </p:cNvPr>
          <p:cNvSpPr/>
          <p:nvPr/>
        </p:nvSpPr>
        <p:spPr>
          <a:xfrm>
            <a:off x="333772" y="151180"/>
            <a:ext cx="9766530" cy="461665"/>
          </a:xfrm>
          <a:prstGeom prst="rect">
            <a:avLst/>
          </a:prstGeom>
        </p:spPr>
        <p:txBody>
          <a:bodyPr wrap="square">
            <a:spAutoFit/>
          </a:bodyPr>
          <a:lstStyle/>
          <a:p>
            <a:r>
              <a:rPr lang="en-US" altLang="ja-JP" sz="2400" b="0" i="0" dirty="0">
                <a:solidFill>
                  <a:srgbClr val="000000"/>
                </a:solidFill>
                <a:effectLst/>
                <a:latin typeface="Open Sans" panose="020B0606030504020204" pitchFamily="34" charset="0"/>
              </a:rPr>
              <a:t>AWX - Ansible Tower, </a:t>
            </a:r>
            <a:r>
              <a:rPr lang="en-US" altLang="ja-JP" dirty="0" err="1">
                <a:solidFill>
                  <a:srgbClr val="000000"/>
                </a:solidFill>
                <a:latin typeface="Open Sans" panose="020B0606030504020204" pitchFamily="34" charset="0"/>
              </a:rPr>
              <a:t>win_ping</a:t>
            </a:r>
            <a:endParaRPr lang="zh-TW" altLang="en-US" dirty="0"/>
          </a:p>
        </p:txBody>
      </p:sp>
      <p:sp>
        <p:nvSpPr>
          <p:cNvPr id="3" name="正方形/長方形 2"/>
          <p:cNvSpPr/>
          <p:nvPr/>
        </p:nvSpPr>
        <p:spPr>
          <a:xfrm>
            <a:off x="477788" y="612845"/>
            <a:ext cx="11305256" cy="5840491"/>
          </a:xfrm>
          <a:prstGeom prst="rect">
            <a:avLst/>
          </a:prstGeom>
        </p:spPr>
        <p:txBody>
          <a:bodyPr wrap="square" numCol="2">
            <a:noAutofit/>
          </a:bodyPr>
          <a:lstStyle/>
          <a:p>
            <a:r>
              <a:rPr lang="en-US" altLang="ja-JP" sz="900" b="0" i="0" dirty="0">
                <a:solidFill>
                  <a:srgbClr val="000000"/>
                </a:solidFill>
                <a:effectLst/>
                <a:latin typeface="Open Sans" panose="020B0606030504020204" pitchFamily="34" charset="0"/>
              </a:rPr>
              <a:t>1. ##</a:t>
            </a:r>
            <a:r>
              <a:rPr lang="en-US" altLang="ja-JP" sz="900" dirty="0">
                <a:solidFill>
                  <a:srgbClr val="000000"/>
                </a:solidFill>
                <a:latin typeface="Open Sans" panose="020B0606030504020204" pitchFamily="34" charset="0"/>
              </a:rPr>
              <a:t>AWX, Create user</a:t>
            </a:r>
          </a:p>
          <a:p>
            <a:endParaRPr lang="en-US" altLang="ja-JP" sz="900" b="0" i="0" dirty="0">
              <a:solidFill>
                <a:srgbClr val="000000"/>
              </a:solidFill>
              <a:effectLst/>
              <a:latin typeface="Open Sans" panose="020B0606030504020204" pitchFamily="34" charset="0"/>
            </a:endParaRPr>
          </a:p>
          <a:p>
            <a:r>
              <a:rPr lang="en-US" altLang="ja-JP" sz="900" dirty="0">
                <a:solidFill>
                  <a:srgbClr val="000000"/>
                </a:solidFill>
                <a:latin typeface="Open Sans" panose="020B0606030504020204" pitchFamily="34" charset="0"/>
              </a:rPr>
              <a:t>Add JOB TEMPLATES, PROJECTS, INVENTORY, CREDENTIALS</a:t>
            </a: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Add role to specific Template(Admin, Execute, Read)</a:t>
            </a:r>
          </a:p>
          <a:p>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a:p>
            <a:endParaRPr lang="en-US" altLang="ja-JP" sz="1000" dirty="0">
              <a:solidFill>
                <a:srgbClr val="000000"/>
              </a:solidFill>
              <a:latin typeface="Open Sans" panose="020B0606030504020204" pitchFamily="34" charset="0"/>
            </a:endParaRPr>
          </a:p>
        </p:txBody>
      </p:sp>
      <p:pic>
        <p:nvPicPr>
          <p:cNvPr id="2" name="図 1"/>
          <p:cNvPicPr>
            <a:picLocks noChangeAspect="1"/>
          </p:cNvPicPr>
          <p:nvPr/>
        </p:nvPicPr>
        <p:blipFill>
          <a:blip r:embed="rId2"/>
          <a:stretch>
            <a:fillRect/>
          </a:stretch>
        </p:blipFill>
        <p:spPr>
          <a:xfrm>
            <a:off x="2710036" y="1196752"/>
            <a:ext cx="8505825" cy="5133975"/>
          </a:xfrm>
          <a:prstGeom prst="rect">
            <a:avLst/>
          </a:prstGeom>
        </p:spPr>
      </p:pic>
    </p:spTree>
    <p:extLst>
      <p:ext uri="{BB962C8B-B14F-4D97-AF65-F5344CB8AC3E}">
        <p14:creationId xmlns:p14="http://schemas.microsoft.com/office/powerpoint/2010/main" val="78788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9AD57C0-5DE5-9B49-ABC1-C96EEC955E59}"/>
              </a:ext>
            </a:extLst>
          </p:cNvPr>
          <p:cNvSpPr/>
          <p:nvPr/>
        </p:nvSpPr>
        <p:spPr>
          <a:xfrm>
            <a:off x="333772" y="151180"/>
            <a:ext cx="9766530" cy="461665"/>
          </a:xfrm>
          <a:prstGeom prst="rect">
            <a:avLst/>
          </a:prstGeom>
        </p:spPr>
        <p:txBody>
          <a:bodyPr wrap="square">
            <a:spAutoFit/>
          </a:bodyPr>
          <a:lstStyle/>
          <a:p>
            <a:r>
              <a:rPr lang="en-US" altLang="ja-JP" sz="2400" b="0" i="0" dirty="0">
                <a:solidFill>
                  <a:srgbClr val="000000"/>
                </a:solidFill>
                <a:effectLst/>
                <a:latin typeface="Open Sans" panose="020B0606030504020204" pitchFamily="34" charset="0"/>
              </a:rPr>
              <a:t>AWX - Ansible Tower, </a:t>
            </a:r>
            <a:r>
              <a:rPr lang="en-US" altLang="ja-JP" dirty="0">
                <a:solidFill>
                  <a:srgbClr val="000000"/>
                </a:solidFill>
                <a:latin typeface="Open Sans" panose="020B0606030504020204" pitchFamily="34" charset="0"/>
              </a:rPr>
              <a:t>JPTDC1BWCL56N01</a:t>
            </a:r>
            <a:endParaRPr lang="zh-TW" altLang="en-US" dirty="0"/>
          </a:p>
        </p:txBody>
      </p:sp>
      <p:sp>
        <p:nvSpPr>
          <p:cNvPr id="3" name="正方形/長方形 2"/>
          <p:cNvSpPr/>
          <p:nvPr/>
        </p:nvSpPr>
        <p:spPr>
          <a:xfrm>
            <a:off x="477788" y="612845"/>
            <a:ext cx="11305256" cy="5840491"/>
          </a:xfrm>
          <a:prstGeom prst="rect">
            <a:avLst/>
          </a:prstGeom>
        </p:spPr>
        <p:txBody>
          <a:bodyPr wrap="square" numCol="2">
            <a:noAutofit/>
          </a:bodyPr>
          <a:lstStyle/>
          <a:p>
            <a:r>
              <a:rPr lang="en-US" altLang="ja-JP" sz="1200" b="0" i="0" dirty="0">
                <a:solidFill>
                  <a:srgbClr val="000000"/>
                </a:solidFill>
                <a:effectLst/>
                <a:latin typeface="Open Sans" panose="020B0606030504020204" pitchFamily="34" charset="0"/>
              </a:rPr>
              <a:t>1. ##</a:t>
            </a:r>
            <a:r>
              <a:rPr lang="en-US" altLang="ja-JP" sz="1200" dirty="0">
                <a:solidFill>
                  <a:srgbClr val="000000"/>
                </a:solidFill>
                <a:latin typeface="Open Sans" panose="020B0606030504020204" pitchFamily="34" charset="0"/>
              </a:rPr>
              <a:t>AWX, To view current </a:t>
            </a:r>
            <a:r>
              <a:rPr lang="en-US" altLang="ja-JP" sz="1200" dirty="0" err="1">
                <a:solidFill>
                  <a:srgbClr val="000000"/>
                </a:solidFill>
                <a:latin typeface="Open Sans" panose="020B0606030504020204" pitchFamily="34" charset="0"/>
              </a:rPr>
              <a:t>listners</a:t>
            </a:r>
            <a:endParaRPr lang="en-US" altLang="ja-JP" sz="1200" dirty="0">
              <a:solidFill>
                <a:srgbClr val="000000"/>
              </a:solidFill>
              <a:latin typeface="Open Sans" panose="020B0606030504020204" pitchFamily="34" charset="0"/>
            </a:endParaRPr>
          </a:p>
          <a:p>
            <a:endParaRPr lang="en-US" altLang="ja-JP" sz="1200" b="0" i="0" dirty="0">
              <a:solidFill>
                <a:srgbClr val="000000"/>
              </a:solidFill>
              <a:effectLst/>
              <a:latin typeface="Open Sans" panose="020B0606030504020204" pitchFamily="34" charset="0"/>
            </a:endParaRPr>
          </a:p>
          <a:p>
            <a:r>
              <a:rPr lang="en-US" altLang="ja-JP" sz="1200" dirty="0" err="1">
                <a:solidFill>
                  <a:srgbClr val="000000"/>
                </a:solidFill>
                <a:latin typeface="Open Sans" panose="020B0606030504020204" pitchFamily="34" charset="0"/>
              </a:rPr>
              <a:t>winrm</a:t>
            </a:r>
            <a:r>
              <a:rPr lang="en-US" altLang="ja-JP" sz="1200" dirty="0">
                <a:solidFill>
                  <a:srgbClr val="000000"/>
                </a:solidFill>
                <a:latin typeface="Open Sans" panose="020B0606030504020204" pitchFamily="34" charset="0"/>
              </a:rPr>
              <a:t> enumerate </a:t>
            </a:r>
            <a:r>
              <a:rPr lang="en-US" altLang="ja-JP" sz="1200" dirty="0" err="1">
                <a:solidFill>
                  <a:srgbClr val="000000"/>
                </a:solidFill>
                <a:latin typeface="Open Sans" panose="020B0606030504020204" pitchFamily="34" charset="0"/>
              </a:rPr>
              <a:t>winrm</a:t>
            </a:r>
            <a:r>
              <a:rPr lang="en-US" altLang="ja-JP" sz="1200" dirty="0">
                <a:solidFill>
                  <a:srgbClr val="000000"/>
                </a:solidFill>
                <a:latin typeface="Open Sans" panose="020B0606030504020204" pitchFamily="34" charset="0"/>
              </a:rPr>
              <a:t>/</a:t>
            </a:r>
            <a:r>
              <a:rPr lang="en-US" altLang="ja-JP" sz="1200" dirty="0" err="1">
                <a:solidFill>
                  <a:srgbClr val="000000"/>
                </a:solidFill>
                <a:latin typeface="Open Sans" panose="020B0606030504020204" pitchFamily="34" charset="0"/>
              </a:rPr>
              <a:t>config</a:t>
            </a:r>
            <a:r>
              <a:rPr lang="en-US" altLang="ja-JP" sz="1200" dirty="0">
                <a:solidFill>
                  <a:srgbClr val="000000"/>
                </a:solidFill>
                <a:latin typeface="Open Sans" panose="020B0606030504020204" pitchFamily="34" charset="0"/>
              </a:rPr>
              <a:t>/Listener</a:t>
            </a:r>
          </a:p>
          <a:p>
            <a:endParaRPr lang="en-US" altLang="ja-JP" sz="1200" dirty="0">
              <a:solidFill>
                <a:srgbClr val="000000"/>
              </a:solidFill>
              <a:latin typeface="Open Sans" panose="020B0606030504020204" pitchFamily="34" charset="0"/>
            </a:endParaRPr>
          </a:p>
          <a:p>
            <a:r>
              <a:rPr lang="en-US" altLang="ja-JP" sz="1200" dirty="0">
                <a:solidFill>
                  <a:srgbClr val="000000"/>
                </a:solidFill>
                <a:latin typeface="Open Sans" panose="020B0606030504020204" pitchFamily="34" charset="0"/>
              </a:rPr>
              <a:t>x261243a,</a:t>
            </a:r>
          </a:p>
          <a:p>
            <a:r>
              <a:rPr lang="en-US" altLang="ja-JP" sz="1200" dirty="0">
                <a:solidFill>
                  <a:srgbClr val="000000"/>
                </a:solidFill>
                <a:latin typeface="Open Sans" panose="020B0606030504020204" pitchFamily="34" charset="0"/>
              </a:rPr>
              <a:t>1234qwer</a:t>
            </a:r>
          </a:p>
          <a:p>
            <a:endParaRPr lang="en-US" altLang="ja-JP" sz="1200" dirty="0">
              <a:solidFill>
                <a:srgbClr val="000000"/>
              </a:solidFill>
              <a:latin typeface="Open Sans" panose="020B0606030504020204" pitchFamily="34" charset="0"/>
            </a:endParaRPr>
          </a:p>
          <a:p>
            <a:r>
              <a:rPr lang="en-US" altLang="ja-JP" sz="1200" dirty="0">
                <a:solidFill>
                  <a:srgbClr val="000000"/>
                </a:solidFill>
                <a:latin typeface="Open Sans" panose="020B0606030504020204" pitchFamily="34" charset="0"/>
              </a:rPr>
              <a:t>The specified credential were rejected by server</a:t>
            </a:r>
          </a:p>
          <a:p>
            <a:endParaRPr lang="en-US" altLang="ja-JP" sz="1200" dirty="0">
              <a:solidFill>
                <a:srgbClr val="000000"/>
              </a:solidFill>
              <a:latin typeface="Open Sans" panose="020B0606030504020204" pitchFamily="34" charset="0"/>
            </a:endParaRPr>
          </a:p>
          <a:p>
            <a:endParaRPr lang="en-US" altLang="ja-JP" sz="1200" dirty="0">
              <a:solidFill>
                <a:srgbClr val="000000"/>
              </a:solidFill>
              <a:latin typeface="Open Sans" panose="020B0606030504020204" pitchFamily="34" charset="0"/>
            </a:endParaRPr>
          </a:p>
          <a:p>
            <a:endParaRPr lang="en-US" altLang="ja-JP" sz="1200" dirty="0">
              <a:solidFill>
                <a:srgbClr val="000000"/>
              </a:solidFill>
              <a:latin typeface="Open Sans" panose="020B0606030504020204" pitchFamily="34" charset="0"/>
            </a:endParaRPr>
          </a:p>
          <a:p>
            <a:endParaRPr lang="en-US" altLang="ja-JP" sz="1200" dirty="0">
              <a:solidFill>
                <a:srgbClr val="000000"/>
              </a:solidFill>
              <a:latin typeface="Open Sans" panose="020B0606030504020204" pitchFamily="34" charset="0"/>
            </a:endParaRPr>
          </a:p>
          <a:p>
            <a:endParaRPr lang="en-US" altLang="ja-JP" sz="1200" dirty="0">
              <a:solidFill>
                <a:srgbClr val="000000"/>
              </a:solidFill>
              <a:latin typeface="Open Sans" panose="020B0606030504020204" pitchFamily="34" charset="0"/>
            </a:endParaRPr>
          </a:p>
          <a:p>
            <a:endParaRPr lang="en-US" altLang="ja-JP" sz="1200" dirty="0">
              <a:solidFill>
                <a:srgbClr val="000000"/>
              </a:solidFill>
              <a:latin typeface="Open Sans" panose="020B0606030504020204" pitchFamily="34" charset="0"/>
            </a:endParaRPr>
          </a:p>
          <a:p>
            <a:endParaRPr lang="en-US" altLang="ja-JP" sz="1200" dirty="0">
              <a:solidFill>
                <a:srgbClr val="000000"/>
              </a:solidFill>
              <a:latin typeface="Open Sans" panose="020B0606030504020204" pitchFamily="34" charset="0"/>
            </a:endParaRPr>
          </a:p>
          <a:p>
            <a:endParaRPr lang="en-US" altLang="ja-JP" sz="1200" dirty="0">
              <a:solidFill>
                <a:srgbClr val="000000"/>
              </a:solidFill>
              <a:latin typeface="Open Sans" panose="020B0606030504020204" pitchFamily="34" charset="0"/>
            </a:endParaRPr>
          </a:p>
          <a:p>
            <a:endParaRPr lang="en-US" altLang="ja-JP" sz="1200" dirty="0">
              <a:solidFill>
                <a:srgbClr val="000000"/>
              </a:solidFill>
              <a:latin typeface="Open Sans" panose="020B0606030504020204" pitchFamily="34" charset="0"/>
            </a:endParaRPr>
          </a:p>
        </p:txBody>
      </p:sp>
      <p:pic>
        <p:nvPicPr>
          <p:cNvPr id="8" name="図 7"/>
          <p:cNvPicPr>
            <a:picLocks noChangeAspect="1"/>
          </p:cNvPicPr>
          <p:nvPr/>
        </p:nvPicPr>
        <p:blipFill>
          <a:blip r:embed="rId2"/>
          <a:stretch>
            <a:fillRect/>
          </a:stretch>
        </p:blipFill>
        <p:spPr>
          <a:xfrm>
            <a:off x="3520338" y="1048862"/>
            <a:ext cx="8239042" cy="3320211"/>
          </a:xfrm>
          <a:prstGeom prst="rect">
            <a:avLst/>
          </a:prstGeom>
        </p:spPr>
      </p:pic>
    </p:spTree>
    <p:extLst>
      <p:ext uri="{BB962C8B-B14F-4D97-AF65-F5344CB8AC3E}">
        <p14:creationId xmlns:p14="http://schemas.microsoft.com/office/powerpoint/2010/main" val="27580079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9AD57C0-5DE5-9B49-ABC1-C96EEC955E59}"/>
              </a:ext>
            </a:extLst>
          </p:cNvPr>
          <p:cNvSpPr/>
          <p:nvPr/>
        </p:nvSpPr>
        <p:spPr>
          <a:xfrm>
            <a:off x="333772" y="151180"/>
            <a:ext cx="9766530" cy="461665"/>
          </a:xfrm>
          <a:prstGeom prst="rect">
            <a:avLst/>
          </a:prstGeom>
        </p:spPr>
        <p:txBody>
          <a:bodyPr wrap="square">
            <a:spAutoFit/>
          </a:bodyPr>
          <a:lstStyle/>
          <a:p>
            <a:r>
              <a:rPr lang="en-US" altLang="ja-JP" sz="2400" b="0" i="0" dirty="0">
                <a:solidFill>
                  <a:srgbClr val="000000"/>
                </a:solidFill>
                <a:effectLst/>
                <a:latin typeface="Open Sans" panose="020B0606030504020204" pitchFamily="34" charset="0"/>
              </a:rPr>
              <a:t>AWX - Ansible Tower, </a:t>
            </a:r>
            <a:r>
              <a:rPr lang="en-US" altLang="ja-JP" dirty="0">
                <a:solidFill>
                  <a:srgbClr val="000000"/>
                </a:solidFill>
                <a:latin typeface="Open Sans" panose="020B0606030504020204" pitchFamily="34" charset="0"/>
              </a:rPr>
              <a:t>JPTDC1BWCL56N01</a:t>
            </a:r>
            <a:endParaRPr lang="zh-TW" altLang="en-US" dirty="0"/>
          </a:p>
        </p:txBody>
      </p:sp>
      <p:sp>
        <p:nvSpPr>
          <p:cNvPr id="3" name="正方形/長方形 2"/>
          <p:cNvSpPr/>
          <p:nvPr/>
        </p:nvSpPr>
        <p:spPr>
          <a:xfrm>
            <a:off x="396776" y="692696"/>
            <a:ext cx="11305256" cy="5840491"/>
          </a:xfrm>
          <a:prstGeom prst="rect">
            <a:avLst/>
          </a:prstGeom>
        </p:spPr>
        <p:txBody>
          <a:bodyPr wrap="square" numCol="2">
            <a:noAutofit/>
          </a:bodyPr>
          <a:lstStyle/>
          <a:p>
            <a:r>
              <a:rPr lang="en-US" altLang="ja-JP" sz="1200" b="0" i="0" dirty="0">
                <a:solidFill>
                  <a:srgbClr val="000000"/>
                </a:solidFill>
                <a:effectLst/>
                <a:latin typeface="Open Sans" panose="020B0606030504020204" pitchFamily="34" charset="0"/>
              </a:rPr>
              <a:t>1. ##</a:t>
            </a:r>
            <a:r>
              <a:rPr lang="en-US" altLang="ja-JP" sz="1200" dirty="0">
                <a:solidFill>
                  <a:srgbClr val="000000"/>
                </a:solidFill>
                <a:latin typeface="Open Sans" panose="020B0606030504020204" pitchFamily="34" charset="0"/>
              </a:rPr>
              <a:t>AWX, To view current </a:t>
            </a:r>
            <a:r>
              <a:rPr lang="en-US" altLang="ja-JP" sz="1200" dirty="0" err="1">
                <a:solidFill>
                  <a:srgbClr val="000000"/>
                </a:solidFill>
                <a:latin typeface="Open Sans" panose="020B0606030504020204" pitchFamily="34" charset="0"/>
              </a:rPr>
              <a:t>listners</a:t>
            </a:r>
            <a:endParaRPr lang="en-US" altLang="ja-JP" sz="1200" dirty="0">
              <a:solidFill>
                <a:srgbClr val="000000"/>
              </a:solidFill>
              <a:latin typeface="Open Sans" panose="020B0606030504020204" pitchFamily="34" charset="0"/>
            </a:endParaRPr>
          </a:p>
          <a:p>
            <a:endParaRPr lang="en-US" altLang="ja-JP" sz="1200" b="0" i="0" dirty="0">
              <a:solidFill>
                <a:srgbClr val="000000"/>
              </a:solidFill>
              <a:effectLst/>
              <a:latin typeface="Open Sans" panose="020B0606030504020204" pitchFamily="34" charset="0"/>
            </a:endParaRPr>
          </a:p>
          <a:p>
            <a:r>
              <a:rPr lang="en-US" altLang="ja-JP" sz="1200" dirty="0" err="1">
                <a:solidFill>
                  <a:srgbClr val="000000"/>
                </a:solidFill>
                <a:latin typeface="Open Sans" panose="020B0606030504020204" pitchFamily="34" charset="0"/>
              </a:rPr>
              <a:t>winrm</a:t>
            </a:r>
            <a:r>
              <a:rPr lang="en-US" altLang="ja-JP" sz="1200" dirty="0">
                <a:solidFill>
                  <a:srgbClr val="000000"/>
                </a:solidFill>
                <a:latin typeface="Open Sans" panose="020B0606030504020204" pitchFamily="34" charset="0"/>
              </a:rPr>
              <a:t> get </a:t>
            </a:r>
            <a:r>
              <a:rPr lang="en-US" altLang="ja-JP" sz="1200" dirty="0" err="1">
                <a:solidFill>
                  <a:srgbClr val="000000"/>
                </a:solidFill>
                <a:latin typeface="Open Sans" panose="020B0606030504020204" pitchFamily="34" charset="0"/>
              </a:rPr>
              <a:t>winrm</a:t>
            </a:r>
            <a:r>
              <a:rPr lang="en-US" altLang="ja-JP" sz="1200" dirty="0">
                <a:solidFill>
                  <a:srgbClr val="000000"/>
                </a:solidFill>
                <a:latin typeface="Open Sans" panose="020B0606030504020204" pitchFamily="34" charset="0"/>
              </a:rPr>
              <a:t>/</a:t>
            </a:r>
            <a:r>
              <a:rPr lang="en-US" altLang="ja-JP" sz="1200" dirty="0" err="1">
                <a:solidFill>
                  <a:srgbClr val="000000"/>
                </a:solidFill>
                <a:latin typeface="Open Sans" panose="020B0606030504020204" pitchFamily="34" charset="0"/>
              </a:rPr>
              <a:t>config</a:t>
            </a:r>
            <a:r>
              <a:rPr lang="en-US" altLang="ja-JP" sz="1200" dirty="0">
                <a:solidFill>
                  <a:srgbClr val="000000"/>
                </a:solidFill>
                <a:latin typeface="Open Sans" panose="020B0606030504020204" pitchFamily="34" charset="0"/>
              </a:rPr>
              <a:t>/Service</a:t>
            </a:r>
          </a:p>
          <a:p>
            <a:endParaRPr lang="en-US" altLang="ja-JP" sz="1200" dirty="0">
              <a:solidFill>
                <a:srgbClr val="000000"/>
              </a:solidFill>
              <a:latin typeface="Open Sans" panose="020B0606030504020204" pitchFamily="34" charset="0"/>
            </a:endParaRPr>
          </a:p>
          <a:p>
            <a:r>
              <a:rPr lang="en-US" altLang="ja-JP" sz="1200" dirty="0" err="1">
                <a:solidFill>
                  <a:srgbClr val="000000"/>
                </a:solidFill>
                <a:latin typeface="Open Sans" panose="020B0606030504020204" pitchFamily="34" charset="0"/>
              </a:rPr>
              <a:t>winrm</a:t>
            </a:r>
            <a:r>
              <a:rPr lang="en-US" altLang="ja-JP" sz="1200" dirty="0">
                <a:solidFill>
                  <a:srgbClr val="000000"/>
                </a:solidFill>
                <a:latin typeface="Open Sans" panose="020B0606030504020204" pitchFamily="34" charset="0"/>
              </a:rPr>
              <a:t> get </a:t>
            </a:r>
            <a:r>
              <a:rPr lang="en-US" altLang="ja-JP" sz="1200" dirty="0" err="1">
                <a:solidFill>
                  <a:srgbClr val="000000"/>
                </a:solidFill>
                <a:latin typeface="Open Sans" panose="020B0606030504020204" pitchFamily="34" charset="0"/>
              </a:rPr>
              <a:t>winrm</a:t>
            </a:r>
            <a:r>
              <a:rPr lang="en-US" altLang="ja-JP" sz="1200" dirty="0">
                <a:solidFill>
                  <a:srgbClr val="000000"/>
                </a:solidFill>
                <a:latin typeface="Open Sans" panose="020B0606030504020204" pitchFamily="34" charset="0"/>
              </a:rPr>
              <a:t>/</a:t>
            </a:r>
            <a:r>
              <a:rPr lang="en-US" altLang="ja-JP" sz="1200" dirty="0" err="1">
                <a:solidFill>
                  <a:srgbClr val="000000"/>
                </a:solidFill>
                <a:latin typeface="Open Sans" panose="020B0606030504020204" pitchFamily="34" charset="0"/>
              </a:rPr>
              <a:t>config</a:t>
            </a:r>
            <a:r>
              <a:rPr lang="en-US" altLang="ja-JP" sz="1200" dirty="0">
                <a:solidFill>
                  <a:srgbClr val="000000"/>
                </a:solidFill>
                <a:latin typeface="Open Sans" panose="020B0606030504020204" pitchFamily="34" charset="0"/>
              </a:rPr>
              <a:t>/</a:t>
            </a:r>
            <a:r>
              <a:rPr lang="en-US" altLang="ja-JP" sz="1200" dirty="0" err="1">
                <a:solidFill>
                  <a:srgbClr val="000000"/>
                </a:solidFill>
                <a:latin typeface="Open Sans" panose="020B0606030504020204" pitchFamily="34" charset="0"/>
              </a:rPr>
              <a:t>Winrs</a:t>
            </a:r>
            <a:endParaRPr lang="en-US" altLang="ja-JP" sz="1200" dirty="0">
              <a:solidFill>
                <a:srgbClr val="000000"/>
              </a:solidFill>
              <a:latin typeface="Open Sans" panose="020B0606030504020204" pitchFamily="34" charset="0"/>
            </a:endParaRPr>
          </a:p>
          <a:p>
            <a:endParaRPr lang="en-US" altLang="ja-JP" sz="1200" dirty="0">
              <a:solidFill>
                <a:srgbClr val="000000"/>
              </a:solidFill>
              <a:latin typeface="Open Sans" panose="020B0606030504020204" pitchFamily="34" charset="0"/>
            </a:endParaRPr>
          </a:p>
          <a:p>
            <a:endParaRPr lang="en-US" altLang="ja-JP" sz="1200" dirty="0">
              <a:solidFill>
                <a:srgbClr val="000000"/>
              </a:solidFill>
              <a:latin typeface="Open Sans" panose="020B0606030504020204" pitchFamily="34" charset="0"/>
            </a:endParaRPr>
          </a:p>
          <a:p>
            <a:endParaRPr lang="en-US" altLang="ja-JP" sz="1200" dirty="0">
              <a:solidFill>
                <a:srgbClr val="000000"/>
              </a:solidFill>
              <a:latin typeface="Open Sans" panose="020B0606030504020204" pitchFamily="34" charset="0"/>
            </a:endParaRPr>
          </a:p>
          <a:p>
            <a:endParaRPr lang="en-US" altLang="ja-JP" sz="1200" dirty="0">
              <a:solidFill>
                <a:srgbClr val="000000"/>
              </a:solidFill>
              <a:latin typeface="Open Sans" panose="020B0606030504020204" pitchFamily="34" charset="0"/>
            </a:endParaRPr>
          </a:p>
          <a:p>
            <a:endParaRPr lang="en-US" altLang="ja-JP" sz="1200" dirty="0">
              <a:solidFill>
                <a:srgbClr val="000000"/>
              </a:solidFill>
              <a:latin typeface="Open Sans" panose="020B0606030504020204" pitchFamily="34" charset="0"/>
            </a:endParaRPr>
          </a:p>
          <a:p>
            <a:endParaRPr lang="en-US" altLang="ja-JP" sz="1200" dirty="0">
              <a:solidFill>
                <a:srgbClr val="000000"/>
              </a:solidFill>
              <a:latin typeface="Open Sans" panose="020B0606030504020204" pitchFamily="34" charset="0"/>
            </a:endParaRPr>
          </a:p>
          <a:p>
            <a:endParaRPr lang="en-US" altLang="ja-JP" sz="1200" dirty="0">
              <a:solidFill>
                <a:srgbClr val="000000"/>
              </a:solidFill>
              <a:latin typeface="Open Sans" panose="020B0606030504020204" pitchFamily="34" charset="0"/>
            </a:endParaRPr>
          </a:p>
          <a:p>
            <a:endParaRPr lang="en-US" altLang="ja-JP" sz="1200" dirty="0">
              <a:solidFill>
                <a:srgbClr val="000000"/>
              </a:solidFill>
              <a:latin typeface="Open Sans" panose="020B0606030504020204" pitchFamily="34" charset="0"/>
            </a:endParaRPr>
          </a:p>
          <a:p>
            <a:endParaRPr lang="en-US" altLang="ja-JP" sz="1200" dirty="0">
              <a:solidFill>
                <a:srgbClr val="000000"/>
              </a:solidFill>
              <a:latin typeface="Open Sans" panose="020B0606030504020204" pitchFamily="34" charset="0"/>
            </a:endParaRPr>
          </a:p>
        </p:txBody>
      </p:sp>
      <p:pic>
        <p:nvPicPr>
          <p:cNvPr id="2" name="図 1"/>
          <p:cNvPicPr>
            <a:picLocks noChangeAspect="1"/>
          </p:cNvPicPr>
          <p:nvPr/>
        </p:nvPicPr>
        <p:blipFill>
          <a:blip r:embed="rId2"/>
          <a:stretch>
            <a:fillRect/>
          </a:stretch>
        </p:blipFill>
        <p:spPr>
          <a:xfrm>
            <a:off x="5086300" y="412224"/>
            <a:ext cx="6343650" cy="4800600"/>
          </a:xfrm>
          <a:prstGeom prst="rect">
            <a:avLst/>
          </a:prstGeom>
        </p:spPr>
      </p:pic>
      <p:pic>
        <p:nvPicPr>
          <p:cNvPr id="4" name="図 3"/>
          <p:cNvPicPr>
            <a:picLocks noChangeAspect="1"/>
          </p:cNvPicPr>
          <p:nvPr/>
        </p:nvPicPr>
        <p:blipFill>
          <a:blip r:embed="rId3"/>
          <a:stretch>
            <a:fillRect/>
          </a:stretch>
        </p:blipFill>
        <p:spPr>
          <a:xfrm>
            <a:off x="1694731" y="3765024"/>
            <a:ext cx="3038475" cy="1447800"/>
          </a:xfrm>
          <a:prstGeom prst="rect">
            <a:avLst/>
          </a:prstGeom>
        </p:spPr>
      </p:pic>
    </p:spTree>
    <p:extLst>
      <p:ext uri="{BB962C8B-B14F-4D97-AF65-F5344CB8AC3E}">
        <p14:creationId xmlns:p14="http://schemas.microsoft.com/office/powerpoint/2010/main" val="41596803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9AD57C0-5DE5-9B49-ABC1-C96EEC955E59}"/>
              </a:ext>
            </a:extLst>
          </p:cNvPr>
          <p:cNvSpPr/>
          <p:nvPr/>
        </p:nvSpPr>
        <p:spPr>
          <a:xfrm>
            <a:off x="333772" y="151180"/>
            <a:ext cx="9766530" cy="461665"/>
          </a:xfrm>
          <a:prstGeom prst="rect">
            <a:avLst/>
          </a:prstGeom>
        </p:spPr>
        <p:txBody>
          <a:bodyPr wrap="square">
            <a:spAutoFit/>
          </a:bodyPr>
          <a:lstStyle/>
          <a:p>
            <a:r>
              <a:rPr lang="en-US" altLang="ja-JP" sz="2400" b="0" i="0" dirty="0">
                <a:solidFill>
                  <a:srgbClr val="000000"/>
                </a:solidFill>
                <a:effectLst/>
                <a:latin typeface="Open Sans" panose="020B0606030504020204" pitchFamily="34" charset="0"/>
              </a:rPr>
              <a:t>AWX - Ansible Tower, </a:t>
            </a:r>
            <a:r>
              <a:rPr lang="en-US" altLang="ja-JP" dirty="0">
                <a:solidFill>
                  <a:srgbClr val="000000"/>
                </a:solidFill>
                <a:latin typeface="Open Sans" panose="020B0606030504020204" pitchFamily="34" charset="0"/>
              </a:rPr>
              <a:t>JPTDC1BWCL56N01</a:t>
            </a:r>
            <a:endParaRPr lang="zh-TW" altLang="en-US" dirty="0"/>
          </a:p>
        </p:txBody>
      </p:sp>
      <p:sp>
        <p:nvSpPr>
          <p:cNvPr id="3" name="正方形/長方形 2"/>
          <p:cNvSpPr/>
          <p:nvPr/>
        </p:nvSpPr>
        <p:spPr>
          <a:xfrm>
            <a:off x="396776" y="692696"/>
            <a:ext cx="11305256" cy="5840491"/>
          </a:xfrm>
          <a:prstGeom prst="rect">
            <a:avLst/>
          </a:prstGeom>
        </p:spPr>
        <p:txBody>
          <a:bodyPr wrap="square" numCol="2">
            <a:noAutofit/>
          </a:bodyPr>
          <a:lstStyle/>
          <a:p>
            <a:r>
              <a:rPr lang="en-US" altLang="ja-JP" sz="1200" b="0" i="0" dirty="0">
                <a:solidFill>
                  <a:srgbClr val="000000"/>
                </a:solidFill>
                <a:effectLst/>
                <a:latin typeface="Open Sans" panose="020B0606030504020204" pitchFamily="34" charset="0"/>
              </a:rPr>
              <a:t>1. ##</a:t>
            </a:r>
            <a:r>
              <a:rPr lang="en-US" altLang="ja-JP" sz="1200" dirty="0">
                <a:solidFill>
                  <a:srgbClr val="000000"/>
                </a:solidFill>
                <a:latin typeface="Open Sans" panose="020B0606030504020204" pitchFamily="34" charset="0"/>
              </a:rPr>
              <a:t>AWX, Kerberos</a:t>
            </a:r>
          </a:p>
          <a:p>
            <a:endParaRPr lang="en-US" altLang="ja-JP" sz="1200" b="0" i="0" dirty="0">
              <a:solidFill>
                <a:srgbClr val="000000"/>
              </a:solidFill>
              <a:effectLst/>
              <a:latin typeface="Open Sans" panose="020B0606030504020204" pitchFamily="34" charset="0"/>
            </a:endParaRPr>
          </a:p>
          <a:p>
            <a:r>
              <a:rPr lang="en-US" altLang="ja-JP" sz="1200" dirty="0" err="1">
                <a:solidFill>
                  <a:srgbClr val="000000"/>
                </a:solidFill>
                <a:latin typeface="Open Sans" panose="020B0606030504020204" pitchFamily="34" charset="0"/>
              </a:rPr>
              <a:t>winrm</a:t>
            </a:r>
            <a:r>
              <a:rPr lang="en-US" altLang="ja-JP" sz="1200" dirty="0">
                <a:solidFill>
                  <a:srgbClr val="000000"/>
                </a:solidFill>
                <a:latin typeface="Open Sans" panose="020B0606030504020204" pitchFamily="34" charset="0"/>
              </a:rPr>
              <a:t> get </a:t>
            </a:r>
            <a:r>
              <a:rPr lang="en-US" altLang="ja-JP" sz="1200" dirty="0" err="1">
                <a:solidFill>
                  <a:srgbClr val="000000"/>
                </a:solidFill>
                <a:latin typeface="Open Sans" panose="020B0606030504020204" pitchFamily="34" charset="0"/>
              </a:rPr>
              <a:t>winrm</a:t>
            </a:r>
            <a:r>
              <a:rPr lang="en-US" altLang="ja-JP" sz="1200" dirty="0">
                <a:solidFill>
                  <a:srgbClr val="000000"/>
                </a:solidFill>
                <a:latin typeface="Open Sans" panose="020B0606030504020204" pitchFamily="34" charset="0"/>
              </a:rPr>
              <a:t>/</a:t>
            </a:r>
            <a:r>
              <a:rPr lang="en-US" altLang="ja-JP" sz="1200" dirty="0" err="1">
                <a:solidFill>
                  <a:srgbClr val="000000"/>
                </a:solidFill>
                <a:latin typeface="Open Sans" panose="020B0606030504020204" pitchFamily="34" charset="0"/>
              </a:rPr>
              <a:t>config</a:t>
            </a:r>
            <a:r>
              <a:rPr lang="en-US" altLang="ja-JP" sz="1200" dirty="0">
                <a:solidFill>
                  <a:srgbClr val="000000"/>
                </a:solidFill>
                <a:latin typeface="Open Sans" panose="020B0606030504020204" pitchFamily="34" charset="0"/>
              </a:rPr>
              <a:t>/Service</a:t>
            </a:r>
          </a:p>
          <a:p>
            <a:endParaRPr lang="en-US" altLang="ja-JP" sz="1200" dirty="0">
              <a:solidFill>
                <a:srgbClr val="000000"/>
              </a:solidFill>
              <a:latin typeface="Open Sans" panose="020B0606030504020204" pitchFamily="34" charset="0"/>
            </a:endParaRPr>
          </a:p>
          <a:p>
            <a:r>
              <a:rPr lang="en-US" altLang="ja-JP" sz="1200" dirty="0" err="1">
                <a:solidFill>
                  <a:srgbClr val="000000"/>
                </a:solidFill>
                <a:latin typeface="Open Sans" panose="020B0606030504020204" pitchFamily="34" charset="0"/>
              </a:rPr>
              <a:t>winrm</a:t>
            </a:r>
            <a:r>
              <a:rPr lang="en-US" altLang="ja-JP" sz="1200" dirty="0">
                <a:solidFill>
                  <a:srgbClr val="000000"/>
                </a:solidFill>
                <a:latin typeface="Open Sans" panose="020B0606030504020204" pitchFamily="34" charset="0"/>
              </a:rPr>
              <a:t> get </a:t>
            </a:r>
            <a:r>
              <a:rPr lang="en-US" altLang="ja-JP" sz="1200" dirty="0" err="1">
                <a:solidFill>
                  <a:srgbClr val="000000"/>
                </a:solidFill>
                <a:latin typeface="Open Sans" panose="020B0606030504020204" pitchFamily="34" charset="0"/>
              </a:rPr>
              <a:t>winrm</a:t>
            </a:r>
            <a:r>
              <a:rPr lang="en-US" altLang="ja-JP" sz="1200" dirty="0">
                <a:solidFill>
                  <a:srgbClr val="000000"/>
                </a:solidFill>
                <a:latin typeface="Open Sans" panose="020B0606030504020204" pitchFamily="34" charset="0"/>
              </a:rPr>
              <a:t>/</a:t>
            </a:r>
            <a:r>
              <a:rPr lang="en-US" altLang="ja-JP" sz="1200" dirty="0" err="1">
                <a:solidFill>
                  <a:srgbClr val="000000"/>
                </a:solidFill>
                <a:latin typeface="Open Sans" panose="020B0606030504020204" pitchFamily="34" charset="0"/>
              </a:rPr>
              <a:t>config</a:t>
            </a:r>
            <a:r>
              <a:rPr lang="en-US" altLang="ja-JP" sz="1200" dirty="0">
                <a:solidFill>
                  <a:srgbClr val="000000"/>
                </a:solidFill>
                <a:latin typeface="Open Sans" panose="020B0606030504020204" pitchFamily="34" charset="0"/>
              </a:rPr>
              <a:t>/</a:t>
            </a:r>
            <a:r>
              <a:rPr lang="en-US" altLang="ja-JP" sz="1200" dirty="0" err="1">
                <a:solidFill>
                  <a:srgbClr val="000000"/>
                </a:solidFill>
                <a:latin typeface="Open Sans" panose="020B0606030504020204" pitchFamily="34" charset="0"/>
              </a:rPr>
              <a:t>Winrs</a:t>
            </a:r>
            <a:endParaRPr lang="en-US" altLang="ja-JP" sz="1200" dirty="0">
              <a:solidFill>
                <a:srgbClr val="000000"/>
              </a:solidFill>
              <a:latin typeface="Open Sans" panose="020B0606030504020204" pitchFamily="34" charset="0"/>
            </a:endParaRPr>
          </a:p>
          <a:p>
            <a:endParaRPr lang="en-US" altLang="ja-JP" sz="1200" dirty="0">
              <a:solidFill>
                <a:srgbClr val="000000"/>
              </a:solidFill>
              <a:latin typeface="Open Sans" panose="020B0606030504020204" pitchFamily="34" charset="0"/>
            </a:endParaRPr>
          </a:p>
          <a:p>
            <a:endParaRPr lang="en-US" altLang="ja-JP" sz="1200" dirty="0">
              <a:solidFill>
                <a:srgbClr val="000000"/>
              </a:solidFill>
              <a:latin typeface="Open Sans" panose="020B0606030504020204" pitchFamily="34" charset="0"/>
            </a:endParaRPr>
          </a:p>
          <a:p>
            <a:endParaRPr lang="en-US" altLang="ja-JP" sz="1200" dirty="0">
              <a:solidFill>
                <a:srgbClr val="000000"/>
              </a:solidFill>
              <a:latin typeface="Open Sans" panose="020B0606030504020204" pitchFamily="34" charset="0"/>
            </a:endParaRPr>
          </a:p>
          <a:p>
            <a:endParaRPr lang="en-US" altLang="ja-JP" sz="1200" dirty="0">
              <a:solidFill>
                <a:srgbClr val="000000"/>
              </a:solidFill>
              <a:latin typeface="Open Sans" panose="020B0606030504020204" pitchFamily="34" charset="0"/>
            </a:endParaRPr>
          </a:p>
          <a:p>
            <a:endParaRPr lang="en-US" altLang="ja-JP" sz="1200" dirty="0">
              <a:solidFill>
                <a:srgbClr val="000000"/>
              </a:solidFill>
              <a:latin typeface="Open Sans" panose="020B0606030504020204" pitchFamily="34" charset="0"/>
            </a:endParaRPr>
          </a:p>
          <a:p>
            <a:endParaRPr lang="en-US" altLang="ja-JP" sz="1200" dirty="0">
              <a:solidFill>
                <a:srgbClr val="000000"/>
              </a:solidFill>
              <a:latin typeface="Open Sans" panose="020B0606030504020204" pitchFamily="34" charset="0"/>
            </a:endParaRPr>
          </a:p>
          <a:p>
            <a:endParaRPr lang="en-US" altLang="ja-JP" sz="1200" dirty="0">
              <a:solidFill>
                <a:srgbClr val="000000"/>
              </a:solidFill>
              <a:latin typeface="Open Sans" panose="020B0606030504020204" pitchFamily="34" charset="0"/>
            </a:endParaRPr>
          </a:p>
          <a:p>
            <a:endParaRPr lang="en-US" altLang="ja-JP" sz="1200" dirty="0">
              <a:solidFill>
                <a:srgbClr val="000000"/>
              </a:solidFill>
              <a:latin typeface="Open Sans" panose="020B0606030504020204" pitchFamily="34" charset="0"/>
            </a:endParaRPr>
          </a:p>
          <a:p>
            <a:endParaRPr lang="en-US" altLang="ja-JP" sz="1200" dirty="0">
              <a:solidFill>
                <a:srgbClr val="000000"/>
              </a:solidFill>
              <a:latin typeface="Open Sans" panose="020B0606030504020204" pitchFamily="34" charset="0"/>
            </a:endParaRPr>
          </a:p>
        </p:txBody>
      </p:sp>
      <p:pic>
        <p:nvPicPr>
          <p:cNvPr id="7" name="図 6"/>
          <p:cNvPicPr>
            <a:picLocks noChangeAspect="1"/>
          </p:cNvPicPr>
          <p:nvPr/>
        </p:nvPicPr>
        <p:blipFill>
          <a:blip r:embed="rId2"/>
          <a:stretch>
            <a:fillRect/>
          </a:stretch>
        </p:blipFill>
        <p:spPr>
          <a:xfrm>
            <a:off x="4582244" y="928687"/>
            <a:ext cx="6010275" cy="5000625"/>
          </a:xfrm>
          <a:prstGeom prst="rect">
            <a:avLst/>
          </a:prstGeom>
        </p:spPr>
      </p:pic>
    </p:spTree>
    <p:extLst>
      <p:ext uri="{BB962C8B-B14F-4D97-AF65-F5344CB8AC3E}">
        <p14:creationId xmlns:p14="http://schemas.microsoft.com/office/powerpoint/2010/main" val="24160491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9AD57C0-5DE5-9B49-ABC1-C96EEC955E59}"/>
              </a:ext>
            </a:extLst>
          </p:cNvPr>
          <p:cNvSpPr/>
          <p:nvPr/>
        </p:nvSpPr>
        <p:spPr>
          <a:xfrm>
            <a:off x="333772" y="151180"/>
            <a:ext cx="9766530" cy="461665"/>
          </a:xfrm>
          <a:prstGeom prst="rect">
            <a:avLst/>
          </a:prstGeom>
        </p:spPr>
        <p:txBody>
          <a:bodyPr wrap="square">
            <a:spAutoFit/>
          </a:bodyPr>
          <a:lstStyle/>
          <a:p>
            <a:r>
              <a:rPr lang="en-US" altLang="ja-JP" sz="2400" b="0" i="0" dirty="0">
                <a:solidFill>
                  <a:srgbClr val="000000"/>
                </a:solidFill>
                <a:effectLst/>
                <a:latin typeface="Open Sans" panose="020B0606030504020204" pitchFamily="34" charset="0"/>
              </a:rPr>
              <a:t>AWX - Ansible Tower, </a:t>
            </a:r>
            <a:r>
              <a:rPr lang="en-US" altLang="ja-JP" dirty="0">
                <a:solidFill>
                  <a:srgbClr val="000000"/>
                </a:solidFill>
                <a:latin typeface="Open Sans" panose="020B0606030504020204" pitchFamily="34" charset="0"/>
              </a:rPr>
              <a:t>JPTDC1BWCL56N01</a:t>
            </a:r>
            <a:endParaRPr lang="zh-TW" altLang="en-US" dirty="0"/>
          </a:p>
        </p:txBody>
      </p:sp>
      <p:sp>
        <p:nvSpPr>
          <p:cNvPr id="3" name="正方形/長方形 2"/>
          <p:cNvSpPr/>
          <p:nvPr/>
        </p:nvSpPr>
        <p:spPr>
          <a:xfrm>
            <a:off x="396776" y="692696"/>
            <a:ext cx="11305256" cy="5840491"/>
          </a:xfrm>
          <a:prstGeom prst="rect">
            <a:avLst/>
          </a:prstGeom>
        </p:spPr>
        <p:txBody>
          <a:bodyPr wrap="square" numCol="2">
            <a:noAutofit/>
          </a:bodyPr>
          <a:lstStyle/>
          <a:p>
            <a:r>
              <a:rPr lang="en-US" altLang="ja-JP" sz="1200" b="0" i="0" dirty="0">
                <a:solidFill>
                  <a:srgbClr val="000000"/>
                </a:solidFill>
                <a:effectLst/>
                <a:latin typeface="Open Sans" panose="020B0606030504020204" pitchFamily="34" charset="0"/>
              </a:rPr>
              <a:t>1. ##</a:t>
            </a:r>
            <a:r>
              <a:rPr lang="en-US" altLang="ja-JP" sz="1200" dirty="0">
                <a:solidFill>
                  <a:srgbClr val="000000"/>
                </a:solidFill>
                <a:latin typeface="Open Sans" panose="020B0606030504020204" pitchFamily="34" charset="0"/>
              </a:rPr>
              <a:t>AWX, Kerberos</a:t>
            </a:r>
          </a:p>
          <a:p>
            <a:endParaRPr lang="en-US" altLang="ja-JP" sz="1200" b="0" i="0" dirty="0">
              <a:solidFill>
                <a:srgbClr val="000000"/>
              </a:solidFill>
              <a:effectLst/>
              <a:latin typeface="Open Sans" panose="020B0606030504020204" pitchFamily="34" charset="0"/>
            </a:endParaRPr>
          </a:p>
          <a:p>
            <a:r>
              <a:rPr lang="en-US" altLang="ja-JP" sz="1200" dirty="0" err="1">
                <a:solidFill>
                  <a:srgbClr val="000000"/>
                </a:solidFill>
                <a:latin typeface="Open Sans" panose="020B0606030504020204" pitchFamily="34" charset="0"/>
              </a:rPr>
              <a:t>winrm</a:t>
            </a:r>
            <a:r>
              <a:rPr lang="en-US" altLang="ja-JP" sz="1200" dirty="0">
                <a:solidFill>
                  <a:srgbClr val="000000"/>
                </a:solidFill>
                <a:latin typeface="Open Sans" panose="020B0606030504020204" pitchFamily="34" charset="0"/>
              </a:rPr>
              <a:t> get </a:t>
            </a:r>
            <a:r>
              <a:rPr lang="en-US" altLang="ja-JP" sz="1200" dirty="0" err="1">
                <a:solidFill>
                  <a:srgbClr val="000000"/>
                </a:solidFill>
                <a:latin typeface="Open Sans" panose="020B0606030504020204" pitchFamily="34" charset="0"/>
              </a:rPr>
              <a:t>winrm</a:t>
            </a:r>
            <a:r>
              <a:rPr lang="en-US" altLang="ja-JP" sz="1200" dirty="0">
                <a:solidFill>
                  <a:srgbClr val="000000"/>
                </a:solidFill>
                <a:latin typeface="Open Sans" panose="020B0606030504020204" pitchFamily="34" charset="0"/>
              </a:rPr>
              <a:t>/</a:t>
            </a:r>
            <a:r>
              <a:rPr lang="en-US" altLang="ja-JP" sz="1200" dirty="0" err="1">
                <a:solidFill>
                  <a:srgbClr val="000000"/>
                </a:solidFill>
                <a:latin typeface="Open Sans" panose="020B0606030504020204" pitchFamily="34" charset="0"/>
              </a:rPr>
              <a:t>config</a:t>
            </a:r>
            <a:r>
              <a:rPr lang="en-US" altLang="ja-JP" sz="1200" dirty="0">
                <a:solidFill>
                  <a:srgbClr val="000000"/>
                </a:solidFill>
                <a:latin typeface="Open Sans" panose="020B0606030504020204" pitchFamily="34" charset="0"/>
              </a:rPr>
              <a:t>/Service</a:t>
            </a:r>
          </a:p>
          <a:p>
            <a:endParaRPr lang="en-US" altLang="ja-JP" sz="1200" dirty="0">
              <a:solidFill>
                <a:srgbClr val="000000"/>
              </a:solidFill>
              <a:latin typeface="Open Sans" panose="020B0606030504020204" pitchFamily="34" charset="0"/>
            </a:endParaRPr>
          </a:p>
          <a:p>
            <a:r>
              <a:rPr lang="en-US" altLang="ja-JP" sz="1200" dirty="0" err="1">
                <a:solidFill>
                  <a:srgbClr val="000000"/>
                </a:solidFill>
                <a:latin typeface="Open Sans" panose="020B0606030504020204" pitchFamily="34" charset="0"/>
              </a:rPr>
              <a:t>winrm</a:t>
            </a:r>
            <a:r>
              <a:rPr lang="en-US" altLang="ja-JP" sz="1200" dirty="0">
                <a:solidFill>
                  <a:srgbClr val="000000"/>
                </a:solidFill>
                <a:latin typeface="Open Sans" panose="020B0606030504020204" pitchFamily="34" charset="0"/>
              </a:rPr>
              <a:t> get </a:t>
            </a:r>
            <a:r>
              <a:rPr lang="en-US" altLang="ja-JP" sz="1200" dirty="0" err="1">
                <a:solidFill>
                  <a:srgbClr val="000000"/>
                </a:solidFill>
                <a:latin typeface="Open Sans" panose="020B0606030504020204" pitchFamily="34" charset="0"/>
              </a:rPr>
              <a:t>winrm</a:t>
            </a:r>
            <a:r>
              <a:rPr lang="en-US" altLang="ja-JP" sz="1200" dirty="0">
                <a:solidFill>
                  <a:srgbClr val="000000"/>
                </a:solidFill>
                <a:latin typeface="Open Sans" panose="020B0606030504020204" pitchFamily="34" charset="0"/>
              </a:rPr>
              <a:t>/</a:t>
            </a:r>
            <a:r>
              <a:rPr lang="en-US" altLang="ja-JP" sz="1200" dirty="0" err="1">
                <a:solidFill>
                  <a:srgbClr val="000000"/>
                </a:solidFill>
                <a:latin typeface="Open Sans" panose="020B0606030504020204" pitchFamily="34" charset="0"/>
              </a:rPr>
              <a:t>config</a:t>
            </a:r>
            <a:r>
              <a:rPr lang="en-US" altLang="ja-JP" sz="1200" dirty="0">
                <a:solidFill>
                  <a:srgbClr val="000000"/>
                </a:solidFill>
                <a:latin typeface="Open Sans" panose="020B0606030504020204" pitchFamily="34" charset="0"/>
              </a:rPr>
              <a:t>/</a:t>
            </a:r>
            <a:r>
              <a:rPr lang="en-US" altLang="ja-JP" sz="1200" dirty="0" err="1">
                <a:solidFill>
                  <a:srgbClr val="000000"/>
                </a:solidFill>
                <a:latin typeface="Open Sans" panose="020B0606030504020204" pitchFamily="34" charset="0"/>
              </a:rPr>
              <a:t>Winrs</a:t>
            </a:r>
            <a:endParaRPr lang="en-US" altLang="ja-JP" sz="1200" dirty="0">
              <a:solidFill>
                <a:srgbClr val="000000"/>
              </a:solidFill>
              <a:latin typeface="Open Sans" panose="020B0606030504020204" pitchFamily="34" charset="0"/>
            </a:endParaRPr>
          </a:p>
          <a:p>
            <a:endParaRPr lang="en-US" altLang="ja-JP" sz="1200" dirty="0">
              <a:solidFill>
                <a:srgbClr val="000000"/>
              </a:solidFill>
              <a:latin typeface="Open Sans" panose="020B0606030504020204" pitchFamily="34" charset="0"/>
            </a:endParaRPr>
          </a:p>
          <a:p>
            <a:endParaRPr lang="en-US" altLang="ja-JP" sz="1200" dirty="0">
              <a:solidFill>
                <a:srgbClr val="000000"/>
              </a:solidFill>
              <a:latin typeface="Open Sans" panose="020B0606030504020204" pitchFamily="34" charset="0"/>
            </a:endParaRPr>
          </a:p>
          <a:p>
            <a:endParaRPr lang="en-US" altLang="ja-JP" sz="1200" dirty="0">
              <a:solidFill>
                <a:srgbClr val="000000"/>
              </a:solidFill>
              <a:latin typeface="Open Sans" panose="020B0606030504020204" pitchFamily="34" charset="0"/>
            </a:endParaRPr>
          </a:p>
          <a:p>
            <a:endParaRPr lang="en-US" altLang="ja-JP" sz="1200" dirty="0">
              <a:solidFill>
                <a:srgbClr val="000000"/>
              </a:solidFill>
              <a:latin typeface="Open Sans" panose="020B0606030504020204" pitchFamily="34" charset="0"/>
            </a:endParaRPr>
          </a:p>
          <a:p>
            <a:endParaRPr lang="en-US" altLang="ja-JP" sz="1200" dirty="0">
              <a:solidFill>
                <a:srgbClr val="000000"/>
              </a:solidFill>
              <a:latin typeface="Open Sans" panose="020B0606030504020204" pitchFamily="34" charset="0"/>
            </a:endParaRPr>
          </a:p>
          <a:p>
            <a:endParaRPr lang="en-US" altLang="ja-JP" sz="1200" dirty="0">
              <a:solidFill>
                <a:srgbClr val="000000"/>
              </a:solidFill>
              <a:latin typeface="Open Sans" panose="020B0606030504020204" pitchFamily="34" charset="0"/>
            </a:endParaRPr>
          </a:p>
          <a:p>
            <a:endParaRPr lang="en-US" altLang="ja-JP" sz="1200" dirty="0">
              <a:solidFill>
                <a:srgbClr val="000000"/>
              </a:solidFill>
              <a:latin typeface="Open Sans" panose="020B0606030504020204" pitchFamily="34" charset="0"/>
            </a:endParaRPr>
          </a:p>
          <a:p>
            <a:endParaRPr lang="en-US" altLang="ja-JP" sz="1200" dirty="0">
              <a:solidFill>
                <a:srgbClr val="000000"/>
              </a:solidFill>
              <a:latin typeface="Open Sans" panose="020B0606030504020204" pitchFamily="34" charset="0"/>
            </a:endParaRPr>
          </a:p>
          <a:p>
            <a:endParaRPr lang="en-US" altLang="ja-JP" sz="1200" dirty="0">
              <a:solidFill>
                <a:srgbClr val="000000"/>
              </a:solidFill>
              <a:latin typeface="Open Sans" panose="020B0606030504020204" pitchFamily="34" charset="0"/>
            </a:endParaRPr>
          </a:p>
        </p:txBody>
      </p:sp>
      <p:pic>
        <p:nvPicPr>
          <p:cNvPr id="2" name="図 1"/>
          <p:cNvPicPr>
            <a:picLocks noChangeAspect="1"/>
          </p:cNvPicPr>
          <p:nvPr/>
        </p:nvPicPr>
        <p:blipFill>
          <a:blip r:embed="rId2"/>
          <a:stretch>
            <a:fillRect/>
          </a:stretch>
        </p:blipFill>
        <p:spPr>
          <a:xfrm>
            <a:off x="4582244" y="585957"/>
            <a:ext cx="7448550" cy="5743575"/>
          </a:xfrm>
          <a:prstGeom prst="rect">
            <a:avLst/>
          </a:prstGeom>
        </p:spPr>
      </p:pic>
      <p:pic>
        <p:nvPicPr>
          <p:cNvPr id="4" name="図 3"/>
          <p:cNvPicPr>
            <a:picLocks noChangeAspect="1"/>
          </p:cNvPicPr>
          <p:nvPr/>
        </p:nvPicPr>
        <p:blipFill>
          <a:blip r:embed="rId3"/>
          <a:stretch>
            <a:fillRect/>
          </a:stretch>
        </p:blipFill>
        <p:spPr>
          <a:xfrm>
            <a:off x="212030" y="1783556"/>
            <a:ext cx="7486650" cy="4476750"/>
          </a:xfrm>
          <a:prstGeom prst="rect">
            <a:avLst/>
          </a:prstGeom>
        </p:spPr>
      </p:pic>
    </p:spTree>
    <p:extLst>
      <p:ext uri="{BB962C8B-B14F-4D97-AF65-F5344CB8AC3E}">
        <p14:creationId xmlns:p14="http://schemas.microsoft.com/office/powerpoint/2010/main" val="15828430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9AD57C0-5DE5-9B49-ABC1-C96EEC955E59}"/>
              </a:ext>
            </a:extLst>
          </p:cNvPr>
          <p:cNvSpPr/>
          <p:nvPr/>
        </p:nvSpPr>
        <p:spPr>
          <a:xfrm>
            <a:off x="333772" y="151180"/>
            <a:ext cx="9766530" cy="461665"/>
          </a:xfrm>
          <a:prstGeom prst="rect">
            <a:avLst/>
          </a:prstGeom>
        </p:spPr>
        <p:txBody>
          <a:bodyPr wrap="square">
            <a:spAutoFit/>
          </a:bodyPr>
          <a:lstStyle/>
          <a:p>
            <a:r>
              <a:rPr lang="en-US" altLang="ja-JP" sz="2400" b="0" i="0" dirty="0">
                <a:solidFill>
                  <a:srgbClr val="000000"/>
                </a:solidFill>
                <a:effectLst/>
                <a:latin typeface="Open Sans" panose="020B0606030504020204" pitchFamily="34" charset="0"/>
              </a:rPr>
              <a:t>AWX - Ansible Tower, </a:t>
            </a:r>
            <a:r>
              <a:rPr lang="en-US" altLang="ja-JP" dirty="0">
                <a:solidFill>
                  <a:srgbClr val="000000"/>
                </a:solidFill>
                <a:latin typeface="Open Sans" panose="020B0606030504020204" pitchFamily="34" charset="0"/>
              </a:rPr>
              <a:t>JPTDC1BWCL56N01</a:t>
            </a:r>
            <a:endParaRPr lang="zh-TW" altLang="en-US" dirty="0"/>
          </a:p>
        </p:txBody>
      </p:sp>
      <p:sp>
        <p:nvSpPr>
          <p:cNvPr id="3" name="正方形/長方形 2"/>
          <p:cNvSpPr/>
          <p:nvPr/>
        </p:nvSpPr>
        <p:spPr>
          <a:xfrm>
            <a:off x="396776" y="692696"/>
            <a:ext cx="11305256" cy="5840491"/>
          </a:xfrm>
          <a:prstGeom prst="rect">
            <a:avLst/>
          </a:prstGeom>
        </p:spPr>
        <p:txBody>
          <a:bodyPr wrap="square" numCol="2">
            <a:noAutofit/>
          </a:bodyPr>
          <a:lstStyle/>
          <a:p>
            <a:r>
              <a:rPr lang="en-US" altLang="ja-JP" sz="1200" b="0" i="0" dirty="0">
                <a:solidFill>
                  <a:srgbClr val="000000"/>
                </a:solidFill>
                <a:effectLst/>
                <a:latin typeface="Open Sans" panose="020B0606030504020204" pitchFamily="34" charset="0"/>
              </a:rPr>
              <a:t>1. ##</a:t>
            </a:r>
            <a:r>
              <a:rPr lang="en-US" altLang="ja-JP" sz="1200" dirty="0">
                <a:solidFill>
                  <a:srgbClr val="000000"/>
                </a:solidFill>
                <a:latin typeface="Open Sans" panose="020B0606030504020204" pitchFamily="34" charset="0"/>
              </a:rPr>
              <a:t>AWX, Kerberos</a:t>
            </a:r>
          </a:p>
          <a:p>
            <a:endParaRPr lang="en-US" altLang="ja-JP" sz="1200" b="0" i="0" dirty="0">
              <a:solidFill>
                <a:srgbClr val="000000"/>
              </a:solidFill>
              <a:effectLst/>
              <a:latin typeface="Open Sans" panose="020B0606030504020204" pitchFamily="34" charset="0"/>
            </a:endParaRPr>
          </a:p>
          <a:p>
            <a:r>
              <a:rPr lang="en-US" altLang="ja-JP" sz="1200" dirty="0">
                <a:solidFill>
                  <a:srgbClr val="000000"/>
                </a:solidFill>
                <a:latin typeface="Open Sans" panose="020B0606030504020204" pitchFamily="34" charset="0"/>
              </a:rPr>
              <a:t>Correct Inventory File</a:t>
            </a:r>
          </a:p>
          <a:p>
            <a:endParaRPr lang="en-US" altLang="ja-JP" sz="1200" dirty="0">
              <a:solidFill>
                <a:srgbClr val="000000"/>
              </a:solidFill>
              <a:latin typeface="Open Sans" panose="020B0606030504020204" pitchFamily="34" charset="0"/>
            </a:endParaRPr>
          </a:p>
          <a:p>
            <a:r>
              <a:rPr lang="en-US" altLang="ja-JP" sz="1200" dirty="0">
                <a:solidFill>
                  <a:srgbClr val="000000"/>
                </a:solidFill>
                <a:latin typeface="Open Sans" panose="020B0606030504020204" pitchFamily="34" charset="0"/>
              </a:rPr>
              <a:t>Host should use host1.domain.com, like:</a:t>
            </a:r>
          </a:p>
          <a:p>
            <a:endParaRPr lang="en-US" altLang="ja-JP" sz="1200" dirty="0">
              <a:solidFill>
                <a:srgbClr val="000000"/>
              </a:solidFill>
              <a:latin typeface="Open Sans" panose="020B0606030504020204" pitchFamily="34" charset="0"/>
            </a:endParaRPr>
          </a:p>
          <a:p>
            <a:endParaRPr lang="en-US" altLang="ja-JP" sz="1200" dirty="0">
              <a:solidFill>
                <a:srgbClr val="000000"/>
              </a:solidFill>
              <a:latin typeface="Open Sans" panose="020B0606030504020204" pitchFamily="34" charset="0"/>
            </a:endParaRPr>
          </a:p>
          <a:p>
            <a:r>
              <a:rPr lang="en-US" altLang="ja-JP" sz="1200" dirty="0">
                <a:solidFill>
                  <a:srgbClr val="000000"/>
                </a:solidFill>
                <a:latin typeface="Open Sans" panose="020B0606030504020204" pitchFamily="34" charset="0"/>
              </a:rPr>
              <a:t>JPTDC1BWCL56N01.PRUDENTIAL.COM</a:t>
            </a:r>
          </a:p>
          <a:p>
            <a:endParaRPr lang="en-US" altLang="ja-JP" sz="1200" dirty="0">
              <a:solidFill>
                <a:srgbClr val="000000"/>
              </a:solidFill>
              <a:latin typeface="Open Sans" panose="020B0606030504020204" pitchFamily="34" charset="0"/>
            </a:endParaRPr>
          </a:p>
          <a:p>
            <a:endParaRPr lang="en-US" altLang="ja-JP" sz="1200" dirty="0">
              <a:solidFill>
                <a:srgbClr val="000000"/>
              </a:solidFill>
              <a:latin typeface="Open Sans" panose="020B0606030504020204" pitchFamily="34" charset="0"/>
            </a:endParaRPr>
          </a:p>
          <a:p>
            <a:endParaRPr lang="en-US" altLang="ja-JP" sz="1200" dirty="0">
              <a:solidFill>
                <a:srgbClr val="000000"/>
              </a:solidFill>
              <a:latin typeface="Open Sans" panose="020B0606030504020204" pitchFamily="34" charset="0"/>
            </a:endParaRPr>
          </a:p>
          <a:p>
            <a:endParaRPr lang="en-US" altLang="ja-JP" sz="1200" dirty="0">
              <a:solidFill>
                <a:srgbClr val="000000"/>
              </a:solidFill>
              <a:latin typeface="Open Sans" panose="020B0606030504020204" pitchFamily="34" charset="0"/>
            </a:endParaRPr>
          </a:p>
          <a:p>
            <a:endParaRPr lang="en-US" altLang="ja-JP" sz="1200" dirty="0">
              <a:solidFill>
                <a:srgbClr val="000000"/>
              </a:solidFill>
              <a:latin typeface="Open Sans" panose="020B0606030504020204" pitchFamily="34" charset="0"/>
            </a:endParaRPr>
          </a:p>
          <a:p>
            <a:endParaRPr lang="en-US" altLang="ja-JP" sz="1200" dirty="0">
              <a:solidFill>
                <a:srgbClr val="000000"/>
              </a:solidFill>
              <a:latin typeface="Open Sans" panose="020B0606030504020204" pitchFamily="34" charset="0"/>
            </a:endParaRPr>
          </a:p>
          <a:p>
            <a:endParaRPr lang="en-US" altLang="ja-JP" sz="1200" dirty="0">
              <a:solidFill>
                <a:srgbClr val="000000"/>
              </a:solidFill>
              <a:latin typeface="Open Sans" panose="020B0606030504020204" pitchFamily="34" charset="0"/>
            </a:endParaRPr>
          </a:p>
          <a:p>
            <a:endParaRPr lang="en-US" altLang="ja-JP" sz="1200" dirty="0">
              <a:solidFill>
                <a:srgbClr val="000000"/>
              </a:solidFill>
              <a:latin typeface="Open Sans" panose="020B0606030504020204" pitchFamily="34" charset="0"/>
            </a:endParaRPr>
          </a:p>
          <a:p>
            <a:endParaRPr lang="en-US" altLang="ja-JP" sz="1200" dirty="0">
              <a:solidFill>
                <a:srgbClr val="000000"/>
              </a:solidFill>
              <a:latin typeface="Open Sans" panose="020B0606030504020204" pitchFamily="34" charset="0"/>
            </a:endParaRPr>
          </a:p>
        </p:txBody>
      </p:sp>
      <p:pic>
        <p:nvPicPr>
          <p:cNvPr id="5" name="図 4"/>
          <p:cNvPicPr>
            <a:picLocks noChangeAspect="1"/>
          </p:cNvPicPr>
          <p:nvPr/>
        </p:nvPicPr>
        <p:blipFill>
          <a:blip r:embed="rId2"/>
          <a:stretch>
            <a:fillRect/>
          </a:stretch>
        </p:blipFill>
        <p:spPr>
          <a:xfrm>
            <a:off x="3862164" y="922128"/>
            <a:ext cx="7296150" cy="5381625"/>
          </a:xfrm>
          <a:prstGeom prst="rect">
            <a:avLst/>
          </a:prstGeom>
        </p:spPr>
      </p:pic>
    </p:spTree>
    <p:extLst>
      <p:ext uri="{BB962C8B-B14F-4D97-AF65-F5344CB8AC3E}">
        <p14:creationId xmlns:p14="http://schemas.microsoft.com/office/powerpoint/2010/main" val="18602548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9AD57C0-5DE5-9B49-ABC1-C96EEC955E59}"/>
              </a:ext>
            </a:extLst>
          </p:cNvPr>
          <p:cNvSpPr/>
          <p:nvPr/>
        </p:nvSpPr>
        <p:spPr>
          <a:xfrm>
            <a:off x="333772" y="151180"/>
            <a:ext cx="9766530" cy="461665"/>
          </a:xfrm>
          <a:prstGeom prst="rect">
            <a:avLst/>
          </a:prstGeom>
        </p:spPr>
        <p:txBody>
          <a:bodyPr wrap="square">
            <a:spAutoFit/>
          </a:bodyPr>
          <a:lstStyle/>
          <a:p>
            <a:r>
              <a:rPr lang="en-US" altLang="ja-JP" sz="2400" b="0" i="0" dirty="0">
                <a:solidFill>
                  <a:srgbClr val="000000"/>
                </a:solidFill>
                <a:effectLst/>
                <a:latin typeface="Open Sans" panose="020B0606030504020204" pitchFamily="34" charset="0"/>
              </a:rPr>
              <a:t>AWX - Ansible Tower, </a:t>
            </a:r>
            <a:r>
              <a:rPr lang="en-US" altLang="ja-JP" dirty="0">
                <a:solidFill>
                  <a:srgbClr val="000000"/>
                </a:solidFill>
                <a:latin typeface="Open Sans" panose="020B0606030504020204" pitchFamily="34" charset="0"/>
              </a:rPr>
              <a:t>JPTDC1BWCL56N01</a:t>
            </a:r>
            <a:endParaRPr lang="zh-TW" altLang="en-US" dirty="0"/>
          </a:p>
        </p:txBody>
      </p:sp>
      <p:sp>
        <p:nvSpPr>
          <p:cNvPr id="3" name="正方形/長方形 2"/>
          <p:cNvSpPr/>
          <p:nvPr/>
        </p:nvSpPr>
        <p:spPr>
          <a:xfrm>
            <a:off x="396776" y="692696"/>
            <a:ext cx="11305256" cy="5840491"/>
          </a:xfrm>
          <a:prstGeom prst="rect">
            <a:avLst/>
          </a:prstGeom>
        </p:spPr>
        <p:txBody>
          <a:bodyPr wrap="square" numCol="2">
            <a:noAutofit/>
          </a:bodyPr>
          <a:lstStyle/>
          <a:p>
            <a:r>
              <a:rPr lang="en-US" altLang="ja-JP" sz="1200" b="0" i="0" dirty="0">
                <a:solidFill>
                  <a:srgbClr val="000000"/>
                </a:solidFill>
                <a:effectLst/>
                <a:latin typeface="Open Sans" panose="020B0606030504020204" pitchFamily="34" charset="0"/>
              </a:rPr>
              <a:t>1. ##</a:t>
            </a:r>
            <a:r>
              <a:rPr lang="en-US" altLang="ja-JP" sz="1200" dirty="0">
                <a:solidFill>
                  <a:srgbClr val="000000"/>
                </a:solidFill>
                <a:latin typeface="Open Sans" panose="020B0606030504020204" pitchFamily="34" charset="0"/>
              </a:rPr>
              <a:t>AWX, Kerberos</a:t>
            </a:r>
          </a:p>
          <a:p>
            <a:endParaRPr lang="en-US" altLang="ja-JP" sz="1200" b="0" i="0" dirty="0">
              <a:solidFill>
                <a:srgbClr val="000000"/>
              </a:solidFill>
              <a:effectLst/>
              <a:latin typeface="Open Sans" panose="020B0606030504020204" pitchFamily="34" charset="0"/>
            </a:endParaRPr>
          </a:p>
          <a:p>
            <a:r>
              <a:rPr lang="en-US" altLang="ja-JP" sz="1200" dirty="0">
                <a:solidFill>
                  <a:srgbClr val="000000"/>
                </a:solidFill>
                <a:latin typeface="Open Sans" panose="020B0606030504020204" pitchFamily="34" charset="0"/>
              </a:rPr>
              <a:t>Correct Inventory File</a:t>
            </a:r>
          </a:p>
          <a:p>
            <a:endParaRPr lang="en-US" altLang="ja-JP" sz="1200" dirty="0">
              <a:solidFill>
                <a:srgbClr val="000000"/>
              </a:solidFill>
              <a:latin typeface="Open Sans" panose="020B0606030504020204" pitchFamily="34" charset="0"/>
            </a:endParaRPr>
          </a:p>
          <a:p>
            <a:r>
              <a:rPr lang="en-US" altLang="ja-JP" sz="1200" dirty="0">
                <a:solidFill>
                  <a:srgbClr val="000000"/>
                </a:solidFill>
                <a:latin typeface="Open Sans" panose="020B0606030504020204" pitchFamily="34" charset="0"/>
              </a:rPr>
              <a:t>---</a:t>
            </a:r>
          </a:p>
          <a:p>
            <a:r>
              <a:rPr lang="en-US" altLang="ja-JP" sz="1200" dirty="0" err="1">
                <a:solidFill>
                  <a:srgbClr val="000000"/>
                </a:solidFill>
                <a:latin typeface="Open Sans" panose="020B0606030504020204" pitchFamily="34" charset="0"/>
              </a:rPr>
              <a:t>ansible_user</a:t>
            </a:r>
            <a:r>
              <a:rPr lang="en-US" altLang="ja-JP" sz="1200" dirty="0">
                <a:solidFill>
                  <a:srgbClr val="000000"/>
                </a:solidFill>
                <a:latin typeface="Open Sans" panose="020B0606030504020204" pitchFamily="34" charset="0"/>
              </a:rPr>
              <a:t>: </a:t>
            </a:r>
            <a:r>
              <a:rPr lang="en-US" altLang="ja-JP" sz="1200" dirty="0">
                <a:solidFill>
                  <a:srgbClr val="000000"/>
                </a:solidFill>
                <a:latin typeface="Open Sans" panose="020B0606030504020204" pitchFamily="34" charset="0"/>
                <a:hlinkClick r:id="rId2"/>
              </a:rPr>
              <a:t>x261243a@PRUDENTIAL.COM</a:t>
            </a:r>
            <a:endParaRPr lang="en-US" altLang="ja-JP" sz="1200" dirty="0">
              <a:solidFill>
                <a:srgbClr val="000000"/>
              </a:solidFill>
              <a:latin typeface="Open Sans" panose="020B0606030504020204" pitchFamily="34" charset="0"/>
            </a:endParaRPr>
          </a:p>
          <a:p>
            <a:r>
              <a:rPr lang="en-US" altLang="ja-JP" sz="1200" dirty="0" err="1">
                <a:solidFill>
                  <a:srgbClr val="000000"/>
                </a:solidFill>
                <a:latin typeface="Open Sans" panose="020B0606030504020204" pitchFamily="34" charset="0"/>
              </a:rPr>
              <a:t>ansible_password</a:t>
            </a:r>
            <a:r>
              <a:rPr lang="en-US" altLang="ja-JP" sz="1200" dirty="0">
                <a:solidFill>
                  <a:srgbClr val="000000"/>
                </a:solidFill>
                <a:latin typeface="Open Sans" panose="020B0606030504020204" pitchFamily="34" charset="0"/>
              </a:rPr>
              <a:t>: 1234qwer</a:t>
            </a:r>
          </a:p>
          <a:p>
            <a:r>
              <a:rPr lang="en-US" altLang="ja-JP" sz="1200" dirty="0" err="1">
                <a:solidFill>
                  <a:srgbClr val="000000"/>
                </a:solidFill>
                <a:latin typeface="Open Sans" panose="020B0606030504020204" pitchFamily="34" charset="0"/>
              </a:rPr>
              <a:t>ansible_port</a:t>
            </a:r>
            <a:r>
              <a:rPr lang="en-US" altLang="ja-JP" sz="1200" dirty="0">
                <a:solidFill>
                  <a:srgbClr val="000000"/>
                </a:solidFill>
                <a:latin typeface="Open Sans" panose="020B0606030504020204" pitchFamily="34" charset="0"/>
              </a:rPr>
              <a:t>: 5985</a:t>
            </a:r>
          </a:p>
          <a:p>
            <a:r>
              <a:rPr lang="en-US" altLang="ja-JP" sz="1200" dirty="0" err="1">
                <a:solidFill>
                  <a:srgbClr val="000000"/>
                </a:solidFill>
                <a:latin typeface="Open Sans" panose="020B0606030504020204" pitchFamily="34" charset="0"/>
              </a:rPr>
              <a:t>ansible_connection</a:t>
            </a:r>
            <a:r>
              <a:rPr lang="en-US" altLang="ja-JP" sz="1200" dirty="0">
                <a:solidFill>
                  <a:srgbClr val="000000"/>
                </a:solidFill>
                <a:latin typeface="Open Sans" panose="020B0606030504020204" pitchFamily="34" charset="0"/>
              </a:rPr>
              <a:t>: </a:t>
            </a:r>
            <a:r>
              <a:rPr lang="en-US" altLang="ja-JP" sz="1200" dirty="0" err="1">
                <a:solidFill>
                  <a:srgbClr val="000000"/>
                </a:solidFill>
                <a:latin typeface="Open Sans" panose="020B0606030504020204" pitchFamily="34" charset="0"/>
              </a:rPr>
              <a:t>winrm</a:t>
            </a:r>
            <a:endParaRPr lang="en-US" altLang="ja-JP" sz="1200" dirty="0">
              <a:solidFill>
                <a:srgbClr val="000000"/>
              </a:solidFill>
              <a:latin typeface="Open Sans" panose="020B0606030504020204" pitchFamily="34" charset="0"/>
            </a:endParaRPr>
          </a:p>
          <a:p>
            <a:r>
              <a:rPr lang="en-US" altLang="ja-JP" sz="1200" dirty="0" err="1">
                <a:solidFill>
                  <a:srgbClr val="000000"/>
                </a:solidFill>
                <a:latin typeface="Open Sans" panose="020B0606030504020204" pitchFamily="34" charset="0"/>
              </a:rPr>
              <a:t>ansible_winrm_service_cert_validation</a:t>
            </a:r>
            <a:r>
              <a:rPr lang="en-US" altLang="ja-JP" sz="1200" dirty="0">
                <a:solidFill>
                  <a:srgbClr val="000000"/>
                </a:solidFill>
                <a:latin typeface="Open Sans" panose="020B0606030504020204" pitchFamily="34" charset="0"/>
              </a:rPr>
              <a:t>: ignore</a:t>
            </a:r>
          </a:p>
          <a:p>
            <a:r>
              <a:rPr lang="en-US" altLang="ja-JP" sz="1200" dirty="0" err="1">
                <a:solidFill>
                  <a:srgbClr val="000000"/>
                </a:solidFill>
                <a:latin typeface="Open Sans" panose="020B0606030504020204" pitchFamily="34" charset="0"/>
              </a:rPr>
              <a:t>ansible_winrm_transport</a:t>
            </a:r>
            <a:r>
              <a:rPr lang="en-US" altLang="ja-JP" sz="1200" dirty="0">
                <a:solidFill>
                  <a:srgbClr val="000000"/>
                </a:solidFill>
                <a:latin typeface="Open Sans" panose="020B0606030504020204" pitchFamily="34" charset="0"/>
              </a:rPr>
              <a:t>: </a:t>
            </a:r>
            <a:r>
              <a:rPr lang="en-US" altLang="ja-JP" sz="1200" dirty="0" err="1">
                <a:solidFill>
                  <a:srgbClr val="000000"/>
                </a:solidFill>
                <a:latin typeface="Open Sans" panose="020B0606030504020204" pitchFamily="34" charset="0"/>
              </a:rPr>
              <a:t>kerberos</a:t>
            </a:r>
            <a:endParaRPr lang="en-US" altLang="ja-JP" sz="1200" dirty="0">
              <a:solidFill>
                <a:srgbClr val="000000"/>
              </a:solidFill>
              <a:latin typeface="Open Sans" panose="020B0606030504020204" pitchFamily="34" charset="0"/>
            </a:endParaRPr>
          </a:p>
          <a:p>
            <a:endParaRPr lang="en-US" altLang="ja-JP" sz="1200" dirty="0">
              <a:solidFill>
                <a:srgbClr val="000000"/>
              </a:solidFill>
              <a:latin typeface="Open Sans" panose="020B0606030504020204" pitchFamily="34" charset="0"/>
            </a:endParaRPr>
          </a:p>
          <a:p>
            <a:endParaRPr lang="en-US" altLang="ja-JP" sz="1200" dirty="0">
              <a:solidFill>
                <a:srgbClr val="000000"/>
              </a:solidFill>
              <a:latin typeface="Open Sans" panose="020B0606030504020204" pitchFamily="34" charset="0"/>
            </a:endParaRPr>
          </a:p>
          <a:p>
            <a:endParaRPr lang="en-US" altLang="ja-JP" sz="1200" dirty="0">
              <a:solidFill>
                <a:srgbClr val="000000"/>
              </a:solidFill>
              <a:latin typeface="Open Sans" panose="020B0606030504020204" pitchFamily="34" charset="0"/>
            </a:endParaRPr>
          </a:p>
          <a:p>
            <a:endParaRPr lang="en-US" altLang="ja-JP" sz="1200" dirty="0">
              <a:solidFill>
                <a:srgbClr val="000000"/>
              </a:solidFill>
              <a:latin typeface="Open Sans" panose="020B0606030504020204" pitchFamily="34" charset="0"/>
            </a:endParaRPr>
          </a:p>
          <a:p>
            <a:endParaRPr lang="en-US" altLang="ja-JP" sz="1200" dirty="0">
              <a:solidFill>
                <a:srgbClr val="000000"/>
              </a:solidFill>
              <a:latin typeface="Open Sans" panose="020B0606030504020204" pitchFamily="34" charset="0"/>
            </a:endParaRPr>
          </a:p>
          <a:p>
            <a:endParaRPr lang="en-US" altLang="ja-JP" sz="1200" dirty="0">
              <a:solidFill>
                <a:srgbClr val="000000"/>
              </a:solidFill>
              <a:latin typeface="Open Sans" panose="020B0606030504020204" pitchFamily="34" charset="0"/>
            </a:endParaRPr>
          </a:p>
          <a:p>
            <a:endParaRPr lang="en-US" altLang="ja-JP" sz="1200" dirty="0">
              <a:solidFill>
                <a:srgbClr val="000000"/>
              </a:solidFill>
              <a:latin typeface="Open Sans" panose="020B0606030504020204" pitchFamily="34" charset="0"/>
            </a:endParaRPr>
          </a:p>
          <a:p>
            <a:endParaRPr lang="en-US" altLang="ja-JP" sz="1200" dirty="0">
              <a:solidFill>
                <a:srgbClr val="000000"/>
              </a:solidFill>
              <a:latin typeface="Open Sans" panose="020B0606030504020204" pitchFamily="34" charset="0"/>
            </a:endParaRPr>
          </a:p>
          <a:p>
            <a:endParaRPr lang="en-US" altLang="ja-JP" sz="1200" dirty="0">
              <a:solidFill>
                <a:srgbClr val="000000"/>
              </a:solidFill>
              <a:latin typeface="Open Sans" panose="020B0606030504020204" pitchFamily="34" charset="0"/>
            </a:endParaRPr>
          </a:p>
        </p:txBody>
      </p:sp>
      <p:pic>
        <p:nvPicPr>
          <p:cNvPr id="4" name="図 3"/>
          <p:cNvPicPr>
            <a:picLocks noChangeAspect="1"/>
          </p:cNvPicPr>
          <p:nvPr/>
        </p:nvPicPr>
        <p:blipFill>
          <a:blip r:embed="rId3"/>
          <a:stretch>
            <a:fillRect/>
          </a:stretch>
        </p:blipFill>
        <p:spPr>
          <a:xfrm>
            <a:off x="3718148" y="1196752"/>
            <a:ext cx="7486650" cy="4476750"/>
          </a:xfrm>
          <a:prstGeom prst="rect">
            <a:avLst/>
          </a:prstGeom>
        </p:spPr>
      </p:pic>
    </p:spTree>
    <p:extLst>
      <p:ext uri="{BB962C8B-B14F-4D97-AF65-F5344CB8AC3E}">
        <p14:creationId xmlns:p14="http://schemas.microsoft.com/office/powerpoint/2010/main" val="26288585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9AD57C0-5DE5-9B49-ABC1-C96EEC955E59}"/>
              </a:ext>
            </a:extLst>
          </p:cNvPr>
          <p:cNvSpPr/>
          <p:nvPr/>
        </p:nvSpPr>
        <p:spPr>
          <a:xfrm>
            <a:off x="333772" y="151180"/>
            <a:ext cx="9766530" cy="461665"/>
          </a:xfrm>
          <a:prstGeom prst="rect">
            <a:avLst/>
          </a:prstGeom>
        </p:spPr>
        <p:txBody>
          <a:bodyPr wrap="square">
            <a:spAutoFit/>
          </a:bodyPr>
          <a:lstStyle/>
          <a:p>
            <a:r>
              <a:rPr lang="en-US" altLang="ja-JP" sz="2400" b="0" i="0" dirty="0">
                <a:solidFill>
                  <a:srgbClr val="000000"/>
                </a:solidFill>
                <a:effectLst/>
                <a:latin typeface="Open Sans" panose="020B0606030504020204" pitchFamily="34" charset="0"/>
              </a:rPr>
              <a:t>AWX – </a:t>
            </a:r>
            <a:r>
              <a:rPr lang="en-US" altLang="ja-JP" sz="2400" b="0" i="0" dirty="0" err="1">
                <a:solidFill>
                  <a:srgbClr val="000000"/>
                </a:solidFill>
                <a:effectLst/>
                <a:latin typeface="Open Sans" panose="020B0606030504020204" pitchFamily="34" charset="0"/>
              </a:rPr>
              <a:t>Import_playbook</a:t>
            </a:r>
            <a:r>
              <a:rPr lang="en-US" altLang="ja-JP" sz="2400" b="0" i="0" dirty="0">
                <a:solidFill>
                  <a:srgbClr val="000000"/>
                </a:solidFill>
                <a:effectLst/>
                <a:latin typeface="Open Sans" panose="020B0606030504020204" pitchFamily="34" charset="0"/>
              </a:rPr>
              <a:t>, </a:t>
            </a:r>
            <a:r>
              <a:rPr lang="en-US" altLang="ja-JP" dirty="0">
                <a:solidFill>
                  <a:srgbClr val="000000"/>
                </a:solidFill>
                <a:latin typeface="Open Sans" panose="020B0606030504020204" pitchFamily="34" charset="0"/>
              </a:rPr>
              <a:t>From Different Repository</a:t>
            </a:r>
            <a:endParaRPr lang="zh-TW" altLang="en-US" dirty="0"/>
          </a:p>
        </p:txBody>
      </p:sp>
      <p:sp>
        <p:nvSpPr>
          <p:cNvPr id="3" name="正方形/長方形 2"/>
          <p:cNvSpPr/>
          <p:nvPr/>
        </p:nvSpPr>
        <p:spPr>
          <a:xfrm>
            <a:off x="396776" y="692696"/>
            <a:ext cx="11305256" cy="5840491"/>
          </a:xfrm>
          <a:prstGeom prst="rect">
            <a:avLst/>
          </a:prstGeom>
        </p:spPr>
        <p:txBody>
          <a:bodyPr wrap="square" numCol="2">
            <a:noAutofit/>
          </a:bodyPr>
          <a:lstStyle/>
          <a:p>
            <a:r>
              <a:rPr lang="en-US" altLang="ja-JP" sz="1200" b="0" i="0" dirty="0">
                <a:solidFill>
                  <a:srgbClr val="000000"/>
                </a:solidFill>
                <a:effectLst/>
                <a:latin typeface="Open Sans" panose="020B0606030504020204" pitchFamily="34" charset="0"/>
              </a:rPr>
              <a:t>1. ##</a:t>
            </a:r>
            <a:r>
              <a:rPr lang="en-US" altLang="ja-JP" sz="1200" dirty="0">
                <a:solidFill>
                  <a:srgbClr val="000000"/>
                </a:solidFill>
                <a:latin typeface="Open Sans" panose="020B0606030504020204" pitchFamily="34" charset="0"/>
              </a:rPr>
              <a:t>AWX, Import from different repo, </a:t>
            </a:r>
            <a:r>
              <a:rPr lang="en-US" altLang="ja-JP" sz="1200" dirty="0" err="1">
                <a:solidFill>
                  <a:srgbClr val="000000"/>
                </a:solidFill>
                <a:latin typeface="Open Sans" panose="020B0606030504020204" pitchFamily="34" charset="0"/>
              </a:rPr>
              <a:t>github</a:t>
            </a:r>
            <a:endParaRPr lang="en-US" altLang="ja-JP" sz="1200" dirty="0">
              <a:solidFill>
                <a:srgbClr val="000000"/>
              </a:solidFill>
              <a:latin typeface="Open Sans" panose="020B0606030504020204" pitchFamily="34" charset="0"/>
            </a:endParaRPr>
          </a:p>
          <a:p>
            <a:r>
              <a:rPr lang="en-US" altLang="ja-JP" sz="1200" b="0" i="0" dirty="0">
                <a:solidFill>
                  <a:srgbClr val="000000"/>
                </a:solidFill>
                <a:effectLst/>
                <a:latin typeface="Open Sans" panose="020B0606030504020204" pitchFamily="34" charset="0"/>
                <a:hlinkClick r:id="rId2"/>
              </a:rPr>
              <a:t>https://stackoverflow.com/questions/52334454/run-playbook-from-git-repo-cloned-during-playbook-execution</a:t>
            </a:r>
            <a:endParaRPr lang="en-US" altLang="ja-JP" sz="1200" b="0" i="0" dirty="0">
              <a:solidFill>
                <a:srgbClr val="000000"/>
              </a:solidFill>
              <a:effectLst/>
              <a:latin typeface="Open Sans" panose="020B0606030504020204" pitchFamily="34" charset="0"/>
            </a:endParaRPr>
          </a:p>
          <a:p>
            <a:endParaRPr lang="en-US" altLang="ja-JP" sz="900" b="0" i="0" dirty="0">
              <a:solidFill>
                <a:srgbClr val="000000"/>
              </a:solidFill>
              <a:effectLst/>
              <a:latin typeface="Open Sans" panose="020B0606030504020204" pitchFamily="34" charset="0"/>
            </a:endParaRPr>
          </a:p>
          <a:p>
            <a:pPr marL="228600" indent="-228600">
              <a:buAutoNum type="arabicPeriod"/>
            </a:pPr>
            <a:r>
              <a:rPr lang="en-US" altLang="ja-JP" sz="900" dirty="0">
                <a:solidFill>
                  <a:srgbClr val="000000"/>
                </a:solidFill>
                <a:latin typeface="Open Sans" panose="020B0606030504020204" pitchFamily="34" charset="0"/>
              </a:rPr>
              <a:t>Requires “git” module is available in target node.</a:t>
            </a:r>
          </a:p>
          <a:p>
            <a:pPr marL="228600" indent="-228600">
              <a:buAutoNum type="arabicPeriod"/>
            </a:pPr>
            <a:r>
              <a:rPr lang="en-US" altLang="ja-JP" sz="900" dirty="0">
                <a:solidFill>
                  <a:srgbClr val="000000"/>
                </a:solidFill>
                <a:latin typeface="Open Sans" panose="020B0606030504020204" pitchFamily="34" charset="0"/>
              </a:rPr>
              <a:t>On control node, can only use </a:t>
            </a:r>
            <a:r>
              <a:rPr lang="en-US" altLang="ja-JP" sz="900" dirty="0" err="1">
                <a:solidFill>
                  <a:srgbClr val="000000"/>
                </a:solidFill>
                <a:latin typeface="Open Sans" panose="020B0606030504020204" pitchFamily="34" charset="0"/>
              </a:rPr>
              <a:t>include_tasks</a:t>
            </a:r>
            <a:r>
              <a:rPr lang="en-US" altLang="ja-JP" sz="900" dirty="0">
                <a:solidFill>
                  <a:srgbClr val="000000"/>
                </a:solidFill>
                <a:latin typeface="Open Sans" panose="020B0606030504020204" pitchFamily="34" charset="0"/>
              </a:rPr>
              <a:t>, not use </a:t>
            </a:r>
            <a:r>
              <a:rPr lang="en-US" altLang="ja-JP" sz="900" dirty="0" err="1">
                <a:solidFill>
                  <a:srgbClr val="000000"/>
                </a:solidFill>
                <a:latin typeface="Open Sans" panose="020B0606030504020204" pitchFamily="34" charset="0"/>
              </a:rPr>
              <a:t>import_tasks</a:t>
            </a:r>
            <a:endParaRPr lang="en-US" altLang="ja-JP" sz="900" dirty="0">
              <a:solidFill>
                <a:srgbClr val="000000"/>
              </a:solidFill>
              <a:latin typeface="Open Sans" panose="020B0606030504020204" pitchFamily="34" charset="0"/>
            </a:endParaRPr>
          </a:p>
          <a:p>
            <a:pPr marL="228600" indent="-228600">
              <a:buFontTx/>
              <a:buAutoNum type="arabicPeriod"/>
            </a:pPr>
            <a:r>
              <a:rPr lang="en-US" altLang="ja-JP" sz="900" dirty="0">
                <a:solidFill>
                  <a:srgbClr val="000000"/>
                </a:solidFill>
                <a:latin typeface="Open Sans" panose="020B0606030504020204" pitchFamily="34" charset="0"/>
              </a:rPr>
              <a:t>(next slide)At netstat repo, import repo: </a:t>
            </a:r>
            <a:r>
              <a:rPr lang="en-US" altLang="ja-JP" sz="900" dirty="0" err="1">
                <a:solidFill>
                  <a:srgbClr val="000000"/>
                </a:solidFill>
                <a:latin typeface="Open Sans" panose="020B0606030504020204" pitchFamily="34" charset="0"/>
              </a:rPr>
              <a:t>cmd</a:t>
            </a:r>
            <a:r>
              <a:rPr lang="en-US" altLang="ja-JP" sz="900" dirty="0">
                <a:solidFill>
                  <a:srgbClr val="000000"/>
                </a:solidFill>
                <a:latin typeface="Open Sans" panose="020B0606030504020204" pitchFamily="34" charset="0"/>
              </a:rPr>
              <a:t>/echo-</a:t>
            </a:r>
            <a:r>
              <a:rPr lang="en-US" altLang="ja-JP" sz="900" dirty="0" err="1">
                <a:solidFill>
                  <a:srgbClr val="000000"/>
                </a:solidFill>
                <a:latin typeface="Open Sans" panose="020B0606030504020204" pitchFamily="34" charset="0"/>
              </a:rPr>
              <a:t>include.yml</a:t>
            </a:r>
            <a:r>
              <a:rPr lang="en-US" altLang="ja-JP" sz="900" dirty="0">
                <a:solidFill>
                  <a:srgbClr val="000000"/>
                </a:solidFill>
                <a:latin typeface="Open Sans" panose="020B0606030504020204" pitchFamily="34" charset="0"/>
              </a:rPr>
              <a:t>, include to its netstat-import-</a:t>
            </a:r>
            <a:r>
              <a:rPr lang="en-US" altLang="ja-JP" sz="900" dirty="0" err="1">
                <a:solidFill>
                  <a:srgbClr val="000000"/>
                </a:solidFill>
                <a:latin typeface="Open Sans" panose="020B0606030504020204" pitchFamily="34" charset="0"/>
              </a:rPr>
              <a:t>repo.yml</a:t>
            </a:r>
            <a:r>
              <a:rPr lang="en-US" altLang="ja-JP" sz="900" dirty="0">
                <a:solidFill>
                  <a:srgbClr val="000000"/>
                </a:solidFill>
                <a:latin typeface="Open Sans" panose="020B0606030504020204" pitchFamily="34" charset="0"/>
              </a:rPr>
              <a:t>, and execute.</a:t>
            </a:r>
          </a:p>
          <a:p>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Playbook:</a:t>
            </a: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[x261243@centos2 netstat]$ more netstat-import-</a:t>
            </a:r>
            <a:r>
              <a:rPr lang="en-US" altLang="ja-JP" sz="900" dirty="0" err="1">
                <a:solidFill>
                  <a:srgbClr val="000000"/>
                </a:solidFill>
                <a:latin typeface="Open Sans" panose="020B0606030504020204" pitchFamily="34" charset="0"/>
              </a:rPr>
              <a:t>repo.yml</a:t>
            </a:r>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a:t>
            </a:r>
          </a:p>
          <a:p>
            <a:r>
              <a:rPr lang="en-US" altLang="ja-JP" sz="900" dirty="0">
                <a:solidFill>
                  <a:srgbClr val="000000"/>
                </a:solidFill>
                <a:latin typeface="Open Sans" panose="020B0606030504020204" pitchFamily="34" charset="0"/>
              </a:rPr>
              <a:t>  - name: Check what process is running on a port</a:t>
            </a:r>
          </a:p>
          <a:p>
            <a:r>
              <a:rPr lang="en-US" altLang="ja-JP" sz="900" dirty="0">
                <a:solidFill>
                  <a:srgbClr val="000000"/>
                </a:solidFill>
                <a:latin typeface="Open Sans" panose="020B0606030504020204" pitchFamily="34" charset="0"/>
              </a:rPr>
              <a:t>    hosts: centos7</a:t>
            </a:r>
          </a:p>
          <a:p>
            <a:r>
              <a:rPr lang="en-US" altLang="ja-JP" sz="900" dirty="0">
                <a:solidFill>
                  <a:srgbClr val="000000"/>
                </a:solidFill>
                <a:latin typeface="Open Sans" panose="020B0606030504020204" pitchFamily="34" charset="0"/>
              </a:rPr>
              <a:t>    tasks:</a:t>
            </a:r>
          </a:p>
          <a:p>
            <a:r>
              <a:rPr lang="en-US" altLang="ja-JP" sz="900" dirty="0">
                <a:solidFill>
                  <a:srgbClr val="000000"/>
                </a:solidFill>
                <a:latin typeface="Open Sans" panose="020B0606030504020204" pitchFamily="34" charset="0"/>
              </a:rPr>
              <a:t>      - name: Listing port, PID, and process name</a:t>
            </a:r>
          </a:p>
          <a:p>
            <a:r>
              <a:rPr lang="en-US" altLang="ja-JP" sz="900" dirty="0">
                <a:solidFill>
                  <a:srgbClr val="000000"/>
                </a:solidFill>
                <a:latin typeface="Open Sans" panose="020B0606030504020204" pitchFamily="34" charset="0"/>
              </a:rPr>
              <a:t>        become: yes</a:t>
            </a:r>
          </a:p>
          <a:p>
            <a:r>
              <a:rPr lang="en-US" altLang="ja-JP" sz="900" dirty="0">
                <a:solidFill>
                  <a:srgbClr val="000000"/>
                </a:solidFill>
                <a:latin typeface="Open Sans" panose="020B0606030504020204" pitchFamily="34" charset="0"/>
              </a:rPr>
              <a:t>        </a:t>
            </a:r>
            <a:r>
              <a:rPr lang="en-US" altLang="ja-JP" sz="900" dirty="0" err="1">
                <a:solidFill>
                  <a:srgbClr val="000000"/>
                </a:solidFill>
                <a:latin typeface="Open Sans" panose="020B0606030504020204" pitchFamily="34" charset="0"/>
              </a:rPr>
              <a:t>become_user</a:t>
            </a:r>
            <a:r>
              <a:rPr lang="en-US" altLang="ja-JP" sz="900" dirty="0">
                <a:solidFill>
                  <a:srgbClr val="000000"/>
                </a:solidFill>
                <a:latin typeface="Open Sans" panose="020B0606030504020204" pitchFamily="34" charset="0"/>
              </a:rPr>
              <a:t>: root</a:t>
            </a:r>
          </a:p>
          <a:p>
            <a:r>
              <a:rPr lang="en-US" altLang="ja-JP" sz="900" dirty="0">
                <a:solidFill>
                  <a:srgbClr val="000000"/>
                </a:solidFill>
                <a:latin typeface="Open Sans" panose="020B0606030504020204" pitchFamily="34" charset="0"/>
              </a:rPr>
              <a:t>        tags: shell</a:t>
            </a:r>
          </a:p>
          <a:p>
            <a:r>
              <a:rPr lang="en-US" altLang="ja-JP" sz="900" dirty="0">
                <a:solidFill>
                  <a:srgbClr val="000000"/>
                </a:solidFill>
                <a:latin typeface="Open Sans" panose="020B0606030504020204" pitchFamily="34" charset="0"/>
              </a:rPr>
              <a:t>        shell: "netstat -</a:t>
            </a:r>
            <a:r>
              <a:rPr lang="en-US" altLang="ja-JP" sz="900" dirty="0" err="1">
                <a:solidFill>
                  <a:srgbClr val="000000"/>
                </a:solidFill>
                <a:latin typeface="Open Sans" panose="020B0606030504020204" pitchFamily="34" charset="0"/>
              </a:rPr>
              <a:t>naputl</a:t>
            </a:r>
            <a:r>
              <a:rPr lang="en-US" altLang="ja-JP" sz="900" dirty="0">
                <a:solidFill>
                  <a:srgbClr val="000000"/>
                </a:solidFill>
                <a:latin typeface="Open Sans" panose="020B0606030504020204" pitchFamily="34" charset="0"/>
              </a:rPr>
              <a:t> | grep 22"</a:t>
            </a:r>
          </a:p>
          <a:p>
            <a:r>
              <a:rPr lang="en-US" altLang="ja-JP" sz="900" dirty="0">
                <a:solidFill>
                  <a:srgbClr val="000000"/>
                </a:solidFill>
                <a:latin typeface="Open Sans" panose="020B0606030504020204" pitchFamily="34" charset="0"/>
              </a:rPr>
              <a:t>        register: </a:t>
            </a:r>
            <a:r>
              <a:rPr lang="en-US" altLang="ja-JP" sz="900" dirty="0" err="1">
                <a:solidFill>
                  <a:srgbClr val="000000"/>
                </a:solidFill>
                <a:latin typeface="Open Sans" panose="020B0606030504020204" pitchFamily="34" charset="0"/>
              </a:rPr>
              <a:t>portresult</a:t>
            </a:r>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      - debug:</a:t>
            </a:r>
          </a:p>
          <a:p>
            <a:r>
              <a:rPr lang="en-US" altLang="ja-JP" sz="900" dirty="0">
                <a:solidFill>
                  <a:srgbClr val="000000"/>
                </a:solidFill>
                <a:latin typeface="Open Sans" panose="020B0606030504020204" pitchFamily="34" charset="0"/>
              </a:rPr>
              <a:t>          var=</a:t>
            </a:r>
            <a:r>
              <a:rPr lang="en-US" altLang="ja-JP" sz="900" dirty="0" err="1">
                <a:solidFill>
                  <a:srgbClr val="000000"/>
                </a:solidFill>
                <a:latin typeface="Open Sans" panose="020B0606030504020204" pitchFamily="34" charset="0"/>
              </a:rPr>
              <a:t>portresult.stdout_lines</a:t>
            </a:r>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 This clone repository from </a:t>
            </a:r>
            <a:r>
              <a:rPr lang="en-US" altLang="ja-JP" sz="900" dirty="0" err="1">
                <a:solidFill>
                  <a:srgbClr val="000000"/>
                </a:solidFill>
                <a:latin typeface="Open Sans" panose="020B0606030504020204" pitchFamily="34" charset="0"/>
              </a:rPr>
              <a:t>github</a:t>
            </a:r>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      - name: Clone </a:t>
            </a:r>
            <a:r>
              <a:rPr lang="en-US" altLang="ja-JP" sz="900" dirty="0" err="1">
                <a:solidFill>
                  <a:srgbClr val="000000"/>
                </a:solidFill>
                <a:latin typeface="Open Sans" panose="020B0606030504020204" pitchFamily="34" charset="0"/>
              </a:rPr>
              <a:t>cmd.git</a:t>
            </a:r>
            <a:r>
              <a:rPr lang="en-US" altLang="ja-JP" sz="900" dirty="0">
                <a:solidFill>
                  <a:srgbClr val="000000"/>
                </a:solidFill>
                <a:latin typeface="Open Sans" panose="020B0606030504020204" pitchFamily="34" charset="0"/>
              </a:rPr>
              <a:t> on the remote</a:t>
            </a:r>
          </a:p>
          <a:p>
            <a:r>
              <a:rPr lang="en-US" altLang="ja-JP" sz="900" dirty="0">
                <a:solidFill>
                  <a:srgbClr val="000000"/>
                </a:solidFill>
                <a:latin typeface="Open Sans" panose="020B0606030504020204" pitchFamily="34" charset="0"/>
              </a:rPr>
              <a:t>        git:</a:t>
            </a:r>
          </a:p>
          <a:p>
            <a:r>
              <a:rPr lang="en-US" altLang="ja-JP" sz="900" dirty="0">
                <a:solidFill>
                  <a:srgbClr val="000000"/>
                </a:solidFill>
                <a:latin typeface="Open Sans" panose="020B0606030504020204" pitchFamily="34" charset="0"/>
              </a:rPr>
              <a:t>          #repo: https://ShaodongZhang: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@github.com/cmd.git</a:t>
            </a:r>
          </a:p>
          <a:p>
            <a:r>
              <a:rPr lang="en-US" altLang="ja-JP" sz="900" dirty="0">
                <a:solidFill>
                  <a:srgbClr val="000000"/>
                </a:solidFill>
                <a:latin typeface="Open Sans" panose="020B0606030504020204" pitchFamily="34" charset="0"/>
              </a:rPr>
              <a:t>          repo: 'https://ShaodongZhang: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@github.com/</a:t>
            </a:r>
            <a:r>
              <a:rPr lang="en-US" altLang="ja-JP" sz="900" dirty="0" err="1">
                <a:solidFill>
                  <a:srgbClr val="000000"/>
                </a:solidFill>
                <a:latin typeface="Open Sans" panose="020B0606030504020204" pitchFamily="34" charset="0"/>
              </a:rPr>
              <a:t>cmd.git</a:t>
            </a:r>
            <a:r>
              <a:rPr lang="en-US" altLang="ja-JP" sz="900" dirty="0">
                <a:solidFill>
                  <a:srgbClr val="000000"/>
                </a:solidFill>
                <a:latin typeface="Open Sans" panose="020B0606030504020204" pitchFamily="34" charset="0"/>
              </a:rPr>
              <a:t>'</a:t>
            </a:r>
          </a:p>
          <a:p>
            <a:r>
              <a:rPr lang="en-US" altLang="ja-JP" sz="900" dirty="0">
                <a:solidFill>
                  <a:srgbClr val="000000"/>
                </a:solidFill>
                <a:latin typeface="Open Sans" panose="020B0606030504020204" pitchFamily="34" charset="0"/>
              </a:rPr>
              <a:t>          </a:t>
            </a:r>
            <a:r>
              <a:rPr lang="en-US" altLang="ja-JP" sz="900" dirty="0" err="1">
                <a:solidFill>
                  <a:srgbClr val="000000"/>
                </a:solidFill>
                <a:latin typeface="Open Sans" panose="020B0606030504020204" pitchFamily="34" charset="0"/>
              </a:rPr>
              <a:t>dest</a:t>
            </a:r>
            <a:r>
              <a:rPr lang="en-US" altLang="ja-JP" sz="900" dirty="0">
                <a:solidFill>
                  <a:srgbClr val="000000"/>
                </a:solidFill>
                <a:latin typeface="Open Sans" panose="020B0606030504020204" pitchFamily="34" charset="0"/>
              </a:rPr>
              <a:t>: /</a:t>
            </a:r>
            <a:r>
              <a:rPr lang="en-US" altLang="ja-JP" sz="900" dirty="0" err="1">
                <a:solidFill>
                  <a:srgbClr val="000000"/>
                </a:solidFill>
                <a:latin typeface="Open Sans" panose="020B0606030504020204" pitchFamily="34" charset="0"/>
              </a:rPr>
              <a:t>tmp</a:t>
            </a:r>
            <a:r>
              <a:rPr lang="en-US" altLang="ja-JP" sz="900" dirty="0">
                <a:solidFill>
                  <a:srgbClr val="000000"/>
                </a:solidFill>
                <a:latin typeface="Open Sans" panose="020B0606030504020204" pitchFamily="34" charset="0"/>
              </a:rPr>
              <a:t>/</a:t>
            </a:r>
            <a:r>
              <a:rPr lang="en-US" altLang="ja-JP" sz="900" dirty="0" err="1">
                <a:solidFill>
                  <a:srgbClr val="000000"/>
                </a:solidFill>
                <a:latin typeface="Open Sans" panose="020B0606030504020204" pitchFamily="34" charset="0"/>
              </a:rPr>
              <a:t>cmd</a:t>
            </a:r>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 This copies the specified file from the remote to the current </a:t>
            </a:r>
            <a:r>
              <a:rPr lang="en-US" altLang="ja-JP" sz="900" dirty="0" err="1">
                <a:solidFill>
                  <a:srgbClr val="000000"/>
                </a:solidFill>
                <a:latin typeface="Open Sans" panose="020B0606030504020204" pitchFamily="34" charset="0"/>
              </a:rPr>
              <a:t>dir</a:t>
            </a:r>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      - name: Fetch echo1.yml from remote</a:t>
            </a:r>
          </a:p>
          <a:p>
            <a:r>
              <a:rPr lang="en-US" altLang="ja-JP" sz="900" dirty="0">
                <a:solidFill>
                  <a:srgbClr val="000000"/>
                </a:solidFill>
                <a:latin typeface="Open Sans" panose="020B0606030504020204" pitchFamily="34" charset="0"/>
              </a:rPr>
              <a:t>        fetch:</a:t>
            </a:r>
          </a:p>
          <a:p>
            <a:r>
              <a:rPr lang="en-US" altLang="ja-JP" sz="900" dirty="0">
                <a:solidFill>
                  <a:srgbClr val="000000"/>
                </a:solidFill>
                <a:latin typeface="Open Sans" panose="020B0606030504020204" pitchFamily="34" charset="0"/>
              </a:rPr>
              <a:t>          </a:t>
            </a:r>
            <a:r>
              <a:rPr lang="en-US" altLang="ja-JP" sz="900" dirty="0" err="1">
                <a:solidFill>
                  <a:srgbClr val="000000"/>
                </a:solidFill>
                <a:latin typeface="Open Sans" panose="020B0606030504020204" pitchFamily="34" charset="0"/>
              </a:rPr>
              <a:t>src</a:t>
            </a:r>
            <a:r>
              <a:rPr lang="en-US" altLang="ja-JP" sz="900" dirty="0">
                <a:solidFill>
                  <a:srgbClr val="000000"/>
                </a:solidFill>
                <a:latin typeface="Open Sans" panose="020B0606030504020204" pitchFamily="34" charset="0"/>
              </a:rPr>
              <a:t>: /</a:t>
            </a:r>
            <a:r>
              <a:rPr lang="en-US" altLang="ja-JP" sz="900" dirty="0" err="1">
                <a:solidFill>
                  <a:srgbClr val="000000"/>
                </a:solidFill>
                <a:latin typeface="Open Sans" panose="020B0606030504020204" pitchFamily="34" charset="0"/>
              </a:rPr>
              <a:t>tmp</a:t>
            </a:r>
            <a:r>
              <a:rPr lang="en-US" altLang="ja-JP" sz="900" dirty="0">
                <a:solidFill>
                  <a:srgbClr val="000000"/>
                </a:solidFill>
                <a:latin typeface="Open Sans" panose="020B0606030504020204" pitchFamily="34" charset="0"/>
              </a:rPr>
              <a:t>/</a:t>
            </a:r>
            <a:r>
              <a:rPr lang="en-US" altLang="ja-JP" sz="900" dirty="0" err="1">
                <a:solidFill>
                  <a:srgbClr val="000000"/>
                </a:solidFill>
                <a:latin typeface="Open Sans" panose="020B0606030504020204" pitchFamily="34" charset="0"/>
              </a:rPr>
              <a:t>cmd</a:t>
            </a:r>
            <a:r>
              <a:rPr lang="en-US" altLang="ja-JP" sz="900" dirty="0">
                <a:solidFill>
                  <a:srgbClr val="000000"/>
                </a:solidFill>
                <a:latin typeface="Open Sans" panose="020B0606030504020204" pitchFamily="34" charset="0"/>
              </a:rPr>
              <a:t>/echo1.yml</a:t>
            </a:r>
          </a:p>
          <a:p>
            <a:r>
              <a:rPr lang="en-US" altLang="ja-JP" sz="900" dirty="0">
                <a:solidFill>
                  <a:srgbClr val="000000"/>
                </a:solidFill>
                <a:latin typeface="Open Sans" panose="020B0606030504020204" pitchFamily="34" charset="0"/>
              </a:rPr>
              <a:t>          </a:t>
            </a:r>
            <a:r>
              <a:rPr lang="en-US" altLang="ja-JP" sz="900" dirty="0" err="1">
                <a:solidFill>
                  <a:srgbClr val="000000"/>
                </a:solidFill>
                <a:latin typeface="Open Sans" panose="020B0606030504020204" pitchFamily="34" charset="0"/>
              </a:rPr>
              <a:t>dest</a:t>
            </a:r>
            <a:r>
              <a:rPr lang="en-US" altLang="ja-JP" sz="900" dirty="0">
                <a:solidFill>
                  <a:srgbClr val="000000"/>
                </a:solidFill>
                <a:latin typeface="Open Sans" panose="020B0606030504020204" pitchFamily="34" charset="0"/>
              </a:rPr>
              <a:t>: ./</a:t>
            </a:r>
          </a:p>
          <a:p>
            <a:r>
              <a:rPr lang="en-US" altLang="ja-JP" sz="900" dirty="0">
                <a:solidFill>
                  <a:srgbClr val="000000"/>
                </a:solidFill>
                <a:latin typeface="Open Sans" panose="020B0606030504020204" pitchFamily="34" charset="0"/>
              </a:rPr>
              <a:t>          flat: yes</a:t>
            </a: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      - name: Run echo1.yml</a:t>
            </a:r>
          </a:p>
          <a:p>
            <a:r>
              <a:rPr lang="en-US" altLang="ja-JP" sz="900" dirty="0">
                <a:solidFill>
                  <a:srgbClr val="000000"/>
                </a:solidFill>
                <a:latin typeface="Open Sans" panose="020B0606030504020204" pitchFamily="34" charset="0"/>
              </a:rPr>
              <a:t>        </a:t>
            </a:r>
            <a:r>
              <a:rPr lang="en-US" altLang="ja-JP" sz="900" dirty="0" err="1">
                <a:solidFill>
                  <a:srgbClr val="000000"/>
                </a:solidFill>
                <a:latin typeface="Open Sans" panose="020B0606030504020204" pitchFamily="34" charset="0"/>
              </a:rPr>
              <a:t>include_tasks</a:t>
            </a:r>
            <a:r>
              <a:rPr lang="en-US" altLang="ja-JP" sz="900" dirty="0">
                <a:solidFill>
                  <a:srgbClr val="000000"/>
                </a:solidFill>
                <a:latin typeface="Open Sans" panose="020B0606030504020204" pitchFamily="34" charset="0"/>
              </a:rPr>
              <a:t>: echo1.yml</a:t>
            </a:r>
          </a:p>
          <a:p>
            <a:r>
              <a:rPr lang="en-US" altLang="ja-JP" sz="900" dirty="0">
                <a:solidFill>
                  <a:srgbClr val="000000"/>
                </a:solidFill>
                <a:latin typeface="Open Sans" panose="020B0606030504020204" pitchFamily="34" charset="0"/>
              </a:rPr>
              <a:t>[x261243@centos2 netstat]$</a:t>
            </a:r>
          </a:p>
          <a:p>
            <a:endParaRPr lang="en-US" altLang="ja-JP" sz="900" dirty="0">
              <a:solidFill>
                <a:srgbClr val="000000"/>
              </a:solidFill>
              <a:latin typeface="Open Sans" panose="020B0606030504020204" pitchFamily="34" charset="0"/>
            </a:endParaRPr>
          </a:p>
          <a:p>
            <a:r>
              <a:rPr lang="en-US" altLang="ja-JP" sz="900" b="1" dirty="0">
                <a:solidFill>
                  <a:srgbClr val="000000"/>
                </a:solidFill>
                <a:latin typeface="Open Sans" panose="020B0606030504020204" pitchFamily="34" charset="0"/>
              </a:rPr>
              <a:t>Requires git be installed in remote target server. Otherwise, there is error:</a:t>
            </a: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TASK [Clone </a:t>
            </a:r>
            <a:r>
              <a:rPr lang="en-US" altLang="ja-JP" sz="900" dirty="0" err="1">
                <a:solidFill>
                  <a:srgbClr val="000000"/>
                </a:solidFill>
                <a:latin typeface="Open Sans" panose="020B0606030504020204" pitchFamily="34" charset="0"/>
              </a:rPr>
              <a:t>cmd.git</a:t>
            </a:r>
            <a:r>
              <a:rPr lang="en-US" altLang="ja-JP" sz="900" dirty="0">
                <a:solidFill>
                  <a:srgbClr val="000000"/>
                </a:solidFill>
                <a:latin typeface="Open Sans" panose="020B0606030504020204" pitchFamily="34" charset="0"/>
              </a:rPr>
              <a:t> on the remote] ***********************************************************************************************************</a:t>
            </a:r>
          </a:p>
          <a:p>
            <a:r>
              <a:rPr lang="en-US" altLang="ja-JP" sz="900" dirty="0">
                <a:solidFill>
                  <a:srgbClr val="000000"/>
                </a:solidFill>
                <a:latin typeface="Open Sans" panose="020B0606030504020204" pitchFamily="34" charset="0"/>
              </a:rPr>
              <a:t>fatal: [192.168.100.110]: FAILED! =&gt; {"changed": false, "msg": "Failed to find required executable git in paths: /</a:t>
            </a:r>
            <a:r>
              <a:rPr lang="en-US" altLang="ja-JP" sz="900" dirty="0" err="1">
                <a:solidFill>
                  <a:srgbClr val="000000"/>
                </a:solidFill>
                <a:latin typeface="Open Sans" panose="020B0606030504020204" pitchFamily="34" charset="0"/>
              </a:rPr>
              <a:t>usr</a:t>
            </a:r>
            <a:r>
              <a:rPr lang="en-US" altLang="ja-JP" sz="900" dirty="0">
                <a:solidFill>
                  <a:srgbClr val="000000"/>
                </a:solidFill>
                <a:latin typeface="Open Sans" panose="020B0606030504020204" pitchFamily="34" charset="0"/>
              </a:rPr>
              <a:t>/local/bin:/</a:t>
            </a:r>
            <a:r>
              <a:rPr lang="en-US" altLang="ja-JP" sz="900" dirty="0" err="1">
                <a:solidFill>
                  <a:srgbClr val="000000"/>
                </a:solidFill>
                <a:latin typeface="Open Sans" panose="020B0606030504020204" pitchFamily="34" charset="0"/>
              </a:rPr>
              <a:t>usr</a:t>
            </a:r>
            <a:r>
              <a:rPr lang="en-US" altLang="ja-JP" sz="900" dirty="0">
                <a:solidFill>
                  <a:srgbClr val="000000"/>
                </a:solidFill>
                <a:latin typeface="Open Sans" panose="020B0606030504020204" pitchFamily="34" charset="0"/>
              </a:rPr>
              <a:t>/bin:/</a:t>
            </a:r>
            <a:r>
              <a:rPr lang="en-US" altLang="ja-JP" sz="900" dirty="0" err="1">
                <a:solidFill>
                  <a:srgbClr val="000000"/>
                </a:solidFill>
                <a:latin typeface="Open Sans" panose="020B0606030504020204" pitchFamily="34" charset="0"/>
              </a:rPr>
              <a:t>sbin</a:t>
            </a:r>
            <a:r>
              <a:rPr lang="en-US" altLang="ja-JP" sz="900" dirty="0">
                <a:solidFill>
                  <a:srgbClr val="000000"/>
                </a:solidFill>
                <a:latin typeface="Open Sans" panose="020B0606030504020204" pitchFamily="34" charset="0"/>
              </a:rPr>
              <a:t>:/</a:t>
            </a:r>
            <a:r>
              <a:rPr lang="en-US" altLang="ja-JP" sz="900" dirty="0" err="1">
                <a:solidFill>
                  <a:srgbClr val="000000"/>
                </a:solidFill>
                <a:latin typeface="Open Sans" panose="020B0606030504020204" pitchFamily="34" charset="0"/>
              </a:rPr>
              <a:t>usr</a:t>
            </a:r>
            <a:r>
              <a:rPr lang="en-US" altLang="ja-JP" sz="900" dirty="0">
                <a:solidFill>
                  <a:srgbClr val="000000"/>
                </a:solidFill>
                <a:latin typeface="Open Sans" panose="020B0606030504020204" pitchFamily="34" charset="0"/>
              </a:rPr>
              <a:t>/</a:t>
            </a:r>
            <a:r>
              <a:rPr lang="en-US" altLang="ja-JP" sz="900" dirty="0" err="1">
                <a:solidFill>
                  <a:srgbClr val="000000"/>
                </a:solidFill>
                <a:latin typeface="Open Sans" panose="020B0606030504020204" pitchFamily="34" charset="0"/>
              </a:rPr>
              <a:t>sbin</a:t>
            </a:r>
            <a:r>
              <a:rPr lang="en-US" altLang="ja-JP" sz="900" dirty="0">
                <a:solidFill>
                  <a:srgbClr val="000000"/>
                </a:solidFill>
                <a:latin typeface="Open Sans" panose="020B0606030504020204" pitchFamily="34" charset="0"/>
              </a:rPr>
              <a:t>:/</a:t>
            </a:r>
            <a:r>
              <a:rPr lang="en-US" altLang="ja-JP" sz="900" dirty="0" err="1">
                <a:solidFill>
                  <a:srgbClr val="000000"/>
                </a:solidFill>
                <a:latin typeface="Open Sans" panose="020B0606030504020204" pitchFamily="34" charset="0"/>
              </a:rPr>
              <a:t>usr</a:t>
            </a:r>
            <a:r>
              <a:rPr lang="en-US" altLang="ja-JP" sz="900" dirty="0">
                <a:solidFill>
                  <a:srgbClr val="000000"/>
                </a:solidFill>
                <a:latin typeface="Open Sans" panose="020B0606030504020204" pitchFamily="34" charset="0"/>
              </a:rPr>
              <a:t>/local/</a:t>
            </a:r>
            <a:r>
              <a:rPr lang="en-US" altLang="ja-JP" sz="900" dirty="0" err="1">
                <a:solidFill>
                  <a:srgbClr val="000000"/>
                </a:solidFill>
                <a:latin typeface="Open Sans" panose="020B0606030504020204" pitchFamily="34" charset="0"/>
              </a:rPr>
              <a:t>sbin</a:t>
            </a:r>
            <a:r>
              <a:rPr lang="en-US" altLang="ja-JP" sz="900" dirty="0">
                <a:solidFill>
                  <a:srgbClr val="000000"/>
                </a:solidFill>
                <a:latin typeface="Open Sans" panose="020B0606030504020204" pitchFamily="34" charset="0"/>
              </a:rPr>
              <a:t>"}</a:t>
            </a: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PLAY RECAP ***********************************************************************************************************************************</a:t>
            </a:r>
          </a:p>
          <a:p>
            <a:r>
              <a:rPr lang="en-US" altLang="ja-JP" sz="900" dirty="0">
                <a:solidFill>
                  <a:srgbClr val="000000"/>
                </a:solidFill>
                <a:latin typeface="Open Sans" panose="020B0606030504020204" pitchFamily="34" charset="0"/>
              </a:rPr>
              <a:t>192.168.100.110            : ok=3    changed=1    unreachable=0    failed=1    skipped=0    rescued=0    ignored=0</a:t>
            </a:r>
          </a:p>
          <a:p>
            <a:endParaRPr lang="en-US" altLang="ja-JP" sz="900" dirty="0">
              <a:solidFill>
                <a:srgbClr val="000000"/>
              </a:solidFill>
              <a:latin typeface="Open Sans" panose="020B0606030504020204" pitchFamily="34" charset="0"/>
            </a:endParaRPr>
          </a:p>
          <a:p>
            <a:r>
              <a:rPr lang="en-US" altLang="ja-JP" sz="900" b="1" dirty="0">
                <a:solidFill>
                  <a:srgbClr val="000000"/>
                </a:solidFill>
                <a:latin typeface="Open Sans" panose="020B0606030504020204" pitchFamily="34" charset="0"/>
              </a:rPr>
              <a:t>On the remote </a:t>
            </a:r>
            <a:r>
              <a:rPr lang="en-US" altLang="ja-JP" sz="900" b="1" dirty="0" err="1">
                <a:solidFill>
                  <a:srgbClr val="000000"/>
                </a:solidFill>
                <a:latin typeface="Open Sans" panose="020B0606030504020204" pitchFamily="34" charset="0"/>
              </a:rPr>
              <a:t>linux</a:t>
            </a:r>
            <a:r>
              <a:rPr lang="en-US" altLang="ja-JP" sz="900" b="1" dirty="0">
                <a:solidFill>
                  <a:srgbClr val="000000"/>
                </a:solidFill>
                <a:latin typeface="Open Sans" panose="020B0606030504020204" pitchFamily="34" charset="0"/>
              </a:rPr>
              <a:t> server:</a:t>
            </a:r>
          </a:p>
          <a:p>
            <a:r>
              <a:rPr lang="en-US" altLang="ja-JP" sz="900" dirty="0">
                <a:solidFill>
                  <a:srgbClr val="000000"/>
                </a:solidFill>
                <a:latin typeface="Open Sans" panose="020B0606030504020204" pitchFamily="34" charset="0"/>
              </a:rPr>
              <a:t># which git</a:t>
            </a:r>
          </a:p>
          <a:p>
            <a:r>
              <a:rPr lang="en-US" altLang="ja-JP" sz="900" dirty="0">
                <a:solidFill>
                  <a:srgbClr val="000000"/>
                </a:solidFill>
                <a:latin typeface="Open Sans" panose="020B0606030504020204" pitchFamily="34" charset="0"/>
              </a:rPr>
              <a:t># yum install git</a:t>
            </a:r>
          </a:p>
          <a:p>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1200" dirty="0">
              <a:solidFill>
                <a:srgbClr val="000000"/>
              </a:solidFill>
              <a:latin typeface="Open Sans" panose="020B0606030504020204" pitchFamily="34" charset="0"/>
            </a:endParaRPr>
          </a:p>
        </p:txBody>
      </p:sp>
      <p:pic>
        <p:nvPicPr>
          <p:cNvPr id="5" name="Picture 4">
            <a:extLst>
              <a:ext uri="{FF2B5EF4-FFF2-40B4-BE49-F238E27FC236}">
                <a16:creationId xmlns:a16="http://schemas.microsoft.com/office/drawing/2014/main" id="{7E2147B0-AE14-42EE-AC01-1E127C53AE27}"/>
              </a:ext>
            </a:extLst>
          </p:cNvPr>
          <p:cNvPicPr>
            <a:picLocks noChangeAspect="1"/>
          </p:cNvPicPr>
          <p:nvPr/>
        </p:nvPicPr>
        <p:blipFill>
          <a:blip r:embed="rId3"/>
          <a:stretch>
            <a:fillRect/>
          </a:stretch>
        </p:blipFill>
        <p:spPr>
          <a:xfrm>
            <a:off x="5432599" y="3284984"/>
            <a:ext cx="6670477" cy="3183460"/>
          </a:xfrm>
          <a:prstGeom prst="rect">
            <a:avLst/>
          </a:prstGeom>
        </p:spPr>
      </p:pic>
      <p:pic>
        <p:nvPicPr>
          <p:cNvPr id="8" name="Picture 7">
            <a:extLst>
              <a:ext uri="{FF2B5EF4-FFF2-40B4-BE49-F238E27FC236}">
                <a16:creationId xmlns:a16="http://schemas.microsoft.com/office/drawing/2014/main" id="{7A86B9FB-16F5-4F13-8E52-8606FBDD152D}"/>
              </a:ext>
            </a:extLst>
          </p:cNvPr>
          <p:cNvPicPr>
            <a:picLocks noChangeAspect="1"/>
          </p:cNvPicPr>
          <p:nvPr/>
        </p:nvPicPr>
        <p:blipFill>
          <a:blip r:embed="rId4"/>
          <a:stretch>
            <a:fillRect/>
          </a:stretch>
        </p:blipFill>
        <p:spPr>
          <a:xfrm>
            <a:off x="6011699" y="4369758"/>
            <a:ext cx="5306616" cy="422739"/>
          </a:xfrm>
          <a:prstGeom prst="rect">
            <a:avLst/>
          </a:prstGeom>
        </p:spPr>
      </p:pic>
      <p:pic>
        <p:nvPicPr>
          <p:cNvPr id="10" name="Picture 9">
            <a:extLst>
              <a:ext uri="{FF2B5EF4-FFF2-40B4-BE49-F238E27FC236}">
                <a16:creationId xmlns:a16="http://schemas.microsoft.com/office/drawing/2014/main" id="{1C51E43F-A9DC-4ED3-BCDD-3784E4702DF3}"/>
              </a:ext>
            </a:extLst>
          </p:cNvPr>
          <p:cNvPicPr>
            <a:picLocks noChangeAspect="1"/>
          </p:cNvPicPr>
          <p:nvPr/>
        </p:nvPicPr>
        <p:blipFill>
          <a:blip r:embed="rId5"/>
          <a:stretch>
            <a:fillRect/>
          </a:stretch>
        </p:blipFill>
        <p:spPr>
          <a:xfrm>
            <a:off x="6023210" y="4941168"/>
            <a:ext cx="5760640" cy="1124636"/>
          </a:xfrm>
          <a:prstGeom prst="rect">
            <a:avLst/>
          </a:prstGeom>
        </p:spPr>
      </p:pic>
    </p:spTree>
    <p:extLst>
      <p:ext uri="{BB962C8B-B14F-4D97-AF65-F5344CB8AC3E}">
        <p14:creationId xmlns:p14="http://schemas.microsoft.com/office/powerpoint/2010/main" val="6868766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9AD57C0-5DE5-9B49-ABC1-C96EEC955E59}"/>
              </a:ext>
            </a:extLst>
          </p:cNvPr>
          <p:cNvSpPr/>
          <p:nvPr/>
        </p:nvSpPr>
        <p:spPr>
          <a:xfrm>
            <a:off x="333772" y="151180"/>
            <a:ext cx="9766530" cy="461665"/>
          </a:xfrm>
          <a:prstGeom prst="rect">
            <a:avLst/>
          </a:prstGeom>
        </p:spPr>
        <p:txBody>
          <a:bodyPr wrap="square">
            <a:spAutoFit/>
          </a:bodyPr>
          <a:lstStyle/>
          <a:p>
            <a:r>
              <a:rPr lang="en-US" altLang="ja-JP" sz="2400" b="0" i="0" dirty="0">
                <a:solidFill>
                  <a:srgbClr val="000000"/>
                </a:solidFill>
                <a:effectLst/>
                <a:latin typeface="Open Sans" panose="020B0606030504020204" pitchFamily="34" charset="0"/>
              </a:rPr>
              <a:t>AWX – </a:t>
            </a:r>
            <a:r>
              <a:rPr lang="en-US" altLang="ja-JP" sz="2400" b="0" i="0" dirty="0" err="1">
                <a:solidFill>
                  <a:srgbClr val="000000"/>
                </a:solidFill>
                <a:effectLst/>
                <a:latin typeface="Open Sans" panose="020B0606030504020204" pitchFamily="34" charset="0"/>
              </a:rPr>
              <a:t>Import_playbook</a:t>
            </a:r>
            <a:r>
              <a:rPr lang="en-US" altLang="ja-JP" sz="2400" b="0" i="0" dirty="0">
                <a:solidFill>
                  <a:srgbClr val="000000"/>
                </a:solidFill>
                <a:effectLst/>
                <a:latin typeface="Open Sans" panose="020B0606030504020204" pitchFamily="34" charset="0"/>
              </a:rPr>
              <a:t>, </a:t>
            </a:r>
            <a:r>
              <a:rPr lang="en-US" altLang="ja-JP" dirty="0">
                <a:solidFill>
                  <a:srgbClr val="000000"/>
                </a:solidFill>
                <a:latin typeface="Open Sans" panose="020B0606030504020204" pitchFamily="34" charset="0"/>
              </a:rPr>
              <a:t>From Different Repository</a:t>
            </a:r>
            <a:endParaRPr lang="zh-TW" altLang="en-US" dirty="0"/>
          </a:p>
        </p:txBody>
      </p:sp>
      <p:sp>
        <p:nvSpPr>
          <p:cNvPr id="3" name="正方形/長方形 2"/>
          <p:cNvSpPr/>
          <p:nvPr/>
        </p:nvSpPr>
        <p:spPr>
          <a:xfrm>
            <a:off x="396776" y="692696"/>
            <a:ext cx="11305256" cy="5976664"/>
          </a:xfrm>
          <a:prstGeom prst="rect">
            <a:avLst/>
          </a:prstGeom>
        </p:spPr>
        <p:txBody>
          <a:bodyPr wrap="square" numCol="2">
            <a:noAutofit/>
          </a:bodyPr>
          <a:lstStyle/>
          <a:p>
            <a:r>
              <a:rPr lang="en-US" altLang="ja-JP" sz="800" b="0" i="0" dirty="0">
                <a:solidFill>
                  <a:srgbClr val="000000"/>
                </a:solidFill>
                <a:effectLst/>
                <a:latin typeface="Open Sans" panose="020B0606030504020204" pitchFamily="34" charset="0"/>
              </a:rPr>
              <a:t>1. ##</a:t>
            </a:r>
            <a:r>
              <a:rPr lang="en-US" altLang="ja-JP" sz="800" dirty="0">
                <a:solidFill>
                  <a:srgbClr val="000000"/>
                </a:solidFill>
                <a:latin typeface="Open Sans" panose="020B0606030504020204" pitchFamily="34" charset="0"/>
              </a:rPr>
              <a:t>AWX, Import vs Include</a:t>
            </a:r>
          </a:p>
          <a:p>
            <a:r>
              <a:rPr lang="en-US" altLang="ja-JP" sz="800" b="0" i="0" dirty="0">
                <a:solidFill>
                  <a:srgbClr val="000000"/>
                </a:solidFill>
                <a:effectLst/>
                <a:latin typeface="Open Sans" panose="020B0606030504020204" pitchFamily="34" charset="0"/>
                <a:hlinkClick r:id="rId2"/>
              </a:rPr>
              <a:t>https://docs.ansible.com/ansible/2.9_ja/user_guide/playbooks_reuse_includes.html</a:t>
            </a:r>
            <a:endParaRPr lang="en-US" altLang="ja-JP" sz="800" b="0" i="0" dirty="0">
              <a:solidFill>
                <a:srgbClr val="000000"/>
              </a:solidFill>
              <a:effectLst/>
              <a:latin typeface="Open Sans" panose="020B0606030504020204" pitchFamily="34" charset="0"/>
            </a:endParaRPr>
          </a:p>
          <a:p>
            <a:endParaRPr lang="en-US" altLang="ja-JP" sz="800" dirty="0">
              <a:solidFill>
                <a:srgbClr val="000000"/>
              </a:solidFill>
              <a:latin typeface="Open Sans" panose="020B0606030504020204" pitchFamily="34" charset="0"/>
            </a:endParaRPr>
          </a:p>
          <a:p>
            <a:r>
              <a:rPr lang="en-US" altLang="ja-JP" sz="800" dirty="0">
                <a:solidFill>
                  <a:srgbClr val="000000"/>
                </a:solidFill>
                <a:latin typeface="Open Sans" panose="020B0606030504020204" pitchFamily="34" charset="0"/>
              </a:rPr>
              <a:t>import* statements are pre-processed at the time playbooks are parsed.</a:t>
            </a:r>
          </a:p>
          <a:p>
            <a:r>
              <a:rPr lang="en-US" altLang="ja-JP" sz="800" dirty="0">
                <a:solidFill>
                  <a:srgbClr val="000000"/>
                </a:solidFill>
                <a:latin typeface="Open Sans" panose="020B0606030504020204" pitchFamily="34" charset="0"/>
              </a:rPr>
              <a:t>include* statements are processed as they are encountered during the execution of the playbook.</a:t>
            </a:r>
          </a:p>
          <a:p>
            <a:endParaRPr lang="en-US" altLang="ja-JP" sz="800" dirty="0">
              <a:solidFill>
                <a:srgbClr val="000000"/>
              </a:solidFill>
              <a:latin typeface="Open Sans" panose="020B0606030504020204" pitchFamily="34" charset="0"/>
            </a:endParaRPr>
          </a:p>
          <a:p>
            <a:r>
              <a:rPr lang="en-US" altLang="ja-JP" sz="800" b="1" dirty="0">
                <a:solidFill>
                  <a:srgbClr val="000000"/>
                </a:solidFill>
                <a:latin typeface="Open Sans" panose="020B0606030504020204" pitchFamily="34" charset="0"/>
              </a:rPr>
              <a:t>At netstat repo, import repo: </a:t>
            </a:r>
            <a:r>
              <a:rPr lang="en-US" altLang="ja-JP" sz="800" b="1" dirty="0" err="1">
                <a:solidFill>
                  <a:srgbClr val="000000"/>
                </a:solidFill>
                <a:latin typeface="Open Sans" panose="020B0606030504020204" pitchFamily="34" charset="0"/>
              </a:rPr>
              <a:t>cmd</a:t>
            </a:r>
            <a:r>
              <a:rPr lang="en-US" altLang="ja-JP" sz="800" b="1" dirty="0">
                <a:solidFill>
                  <a:srgbClr val="000000"/>
                </a:solidFill>
                <a:latin typeface="Open Sans" panose="020B0606030504020204" pitchFamily="34" charset="0"/>
              </a:rPr>
              <a:t>/echo-</a:t>
            </a:r>
            <a:r>
              <a:rPr lang="en-US" altLang="ja-JP" sz="800" b="1" dirty="0" err="1">
                <a:solidFill>
                  <a:srgbClr val="000000"/>
                </a:solidFill>
                <a:latin typeface="Open Sans" panose="020B0606030504020204" pitchFamily="34" charset="0"/>
              </a:rPr>
              <a:t>include.yml</a:t>
            </a:r>
            <a:r>
              <a:rPr lang="en-US" altLang="ja-JP" sz="800" b="1" dirty="0">
                <a:solidFill>
                  <a:srgbClr val="000000"/>
                </a:solidFill>
                <a:latin typeface="Open Sans" panose="020B0606030504020204" pitchFamily="34" charset="0"/>
              </a:rPr>
              <a:t>, include to its netstat-import-</a:t>
            </a:r>
            <a:r>
              <a:rPr lang="en-US" altLang="ja-JP" sz="800" b="1" dirty="0" err="1">
                <a:solidFill>
                  <a:srgbClr val="000000"/>
                </a:solidFill>
                <a:latin typeface="Open Sans" panose="020B0606030504020204" pitchFamily="34" charset="0"/>
              </a:rPr>
              <a:t>repo.yml</a:t>
            </a:r>
            <a:r>
              <a:rPr lang="en-US" altLang="ja-JP" sz="800" b="1" dirty="0">
                <a:solidFill>
                  <a:srgbClr val="000000"/>
                </a:solidFill>
                <a:latin typeface="Open Sans" panose="020B0606030504020204" pitchFamily="34" charset="0"/>
              </a:rPr>
              <a:t>, and execute.</a:t>
            </a:r>
          </a:p>
          <a:p>
            <a:endParaRPr lang="en-US" altLang="ja-JP" sz="800" dirty="0">
              <a:solidFill>
                <a:srgbClr val="000000"/>
              </a:solidFill>
              <a:latin typeface="Open Sans" panose="020B0606030504020204" pitchFamily="34" charset="0"/>
            </a:endParaRPr>
          </a:p>
          <a:p>
            <a:r>
              <a:rPr lang="en-US" altLang="ja-JP" sz="700" dirty="0">
                <a:solidFill>
                  <a:srgbClr val="000000"/>
                </a:solidFill>
                <a:latin typeface="Open Sans" panose="020B0606030504020204" pitchFamily="34" charset="0"/>
              </a:rPr>
              <a:t>[x261243@centos2 netstat]$ more netstat-import-</a:t>
            </a:r>
            <a:r>
              <a:rPr lang="en-US" altLang="ja-JP" sz="700" dirty="0" err="1">
                <a:solidFill>
                  <a:srgbClr val="000000"/>
                </a:solidFill>
                <a:latin typeface="Open Sans" panose="020B0606030504020204" pitchFamily="34" charset="0"/>
              </a:rPr>
              <a:t>repo.yml</a:t>
            </a:r>
            <a:endParaRPr lang="en-US" altLang="ja-JP" sz="700" dirty="0">
              <a:solidFill>
                <a:srgbClr val="000000"/>
              </a:solidFill>
              <a:latin typeface="Open Sans" panose="020B0606030504020204" pitchFamily="34" charset="0"/>
            </a:endParaRPr>
          </a:p>
          <a:p>
            <a:r>
              <a:rPr lang="en-US" altLang="ja-JP" sz="700" dirty="0">
                <a:solidFill>
                  <a:srgbClr val="000000"/>
                </a:solidFill>
                <a:latin typeface="Open Sans" panose="020B0606030504020204" pitchFamily="34" charset="0"/>
              </a:rPr>
              <a:t>---</a:t>
            </a:r>
          </a:p>
          <a:p>
            <a:r>
              <a:rPr lang="en-US" altLang="ja-JP" sz="700" dirty="0">
                <a:solidFill>
                  <a:srgbClr val="000000"/>
                </a:solidFill>
                <a:latin typeface="Open Sans" panose="020B0606030504020204" pitchFamily="34" charset="0"/>
              </a:rPr>
              <a:t>  - name: Check what process is running on a port</a:t>
            </a:r>
          </a:p>
          <a:p>
            <a:r>
              <a:rPr lang="en-US" altLang="ja-JP" sz="700" dirty="0">
                <a:solidFill>
                  <a:srgbClr val="000000"/>
                </a:solidFill>
                <a:latin typeface="Open Sans" panose="020B0606030504020204" pitchFamily="34" charset="0"/>
              </a:rPr>
              <a:t>    hosts: centos7</a:t>
            </a:r>
          </a:p>
          <a:p>
            <a:r>
              <a:rPr lang="en-US" altLang="ja-JP" sz="700" dirty="0">
                <a:solidFill>
                  <a:srgbClr val="000000"/>
                </a:solidFill>
                <a:latin typeface="Open Sans" panose="020B0606030504020204" pitchFamily="34" charset="0"/>
              </a:rPr>
              <a:t>    tasks:</a:t>
            </a:r>
          </a:p>
          <a:p>
            <a:r>
              <a:rPr lang="en-US" altLang="ja-JP" sz="700" dirty="0">
                <a:solidFill>
                  <a:srgbClr val="000000"/>
                </a:solidFill>
                <a:latin typeface="Open Sans" panose="020B0606030504020204" pitchFamily="34" charset="0"/>
              </a:rPr>
              <a:t>      - name: Listing port, PID, and process name</a:t>
            </a:r>
          </a:p>
          <a:p>
            <a:r>
              <a:rPr lang="en-US" altLang="ja-JP" sz="700" dirty="0">
                <a:solidFill>
                  <a:srgbClr val="000000"/>
                </a:solidFill>
                <a:latin typeface="Open Sans" panose="020B0606030504020204" pitchFamily="34" charset="0"/>
              </a:rPr>
              <a:t>        become: yes</a:t>
            </a:r>
          </a:p>
          <a:p>
            <a:r>
              <a:rPr lang="en-US" altLang="ja-JP" sz="700" dirty="0">
                <a:solidFill>
                  <a:srgbClr val="000000"/>
                </a:solidFill>
                <a:latin typeface="Open Sans" panose="020B0606030504020204" pitchFamily="34" charset="0"/>
              </a:rPr>
              <a:t>        </a:t>
            </a:r>
            <a:r>
              <a:rPr lang="en-US" altLang="ja-JP" sz="700" dirty="0" err="1">
                <a:solidFill>
                  <a:srgbClr val="000000"/>
                </a:solidFill>
                <a:latin typeface="Open Sans" panose="020B0606030504020204" pitchFamily="34" charset="0"/>
              </a:rPr>
              <a:t>become_user</a:t>
            </a:r>
            <a:r>
              <a:rPr lang="en-US" altLang="ja-JP" sz="700" dirty="0">
                <a:solidFill>
                  <a:srgbClr val="000000"/>
                </a:solidFill>
                <a:latin typeface="Open Sans" panose="020B0606030504020204" pitchFamily="34" charset="0"/>
              </a:rPr>
              <a:t>: root</a:t>
            </a:r>
          </a:p>
          <a:p>
            <a:r>
              <a:rPr lang="en-US" altLang="ja-JP" sz="700" dirty="0">
                <a:solidFill>
                  <a:srgbClr val="000000"/>
                </a:solidFill>
                <a:latin typeface="Open Sans" panose="020B0606030504020204" pitchFamily="34" charset="0"/>
              </a:rPr>
              <a:t>        vars:</a:t>
            </a:r>
          </a:p>
          <a:p>
            <a:r>
              <a:rPr lang="en-US" altLang="ja-JP" sz="700" dirty="0">
                <a:solidFill>
                  <a:srgbClr val="000000"/>
                </a:solidFill>
                <a:latin typeface="Open Sans" panose="020B0606030504020204" pitchFamily="34" charset="0"/>
              </a:rPr>
              <a:t>          </a:t>
            </a:r>
            <a:r>
              <a:rPr lang="en-US" altLang="ja-JP" sz="700" dirty="0" err="1">
                <a:solidFill>
                  <a:srgbClr val="000000"/>
                </a:solidFill>
                <a:latin typeface="Open Sans" panose="020B0606030504020204" pitchFamily="34" charset="0"/>
              </a:rPr>
              <a:t>ansible_sudo_pass</a:t>
            </a:r>
            <a:r>
              <a:rPr lang="en-US" altLang="ja-JP" sz="700" dirty="0">
                <a:solidFill>
                  <a:srgbClr val="000000"/>
                </a:solidFill>
                <a:latin typeface="Open Sans" panose="020B0606030504020204" pitchFamily="34" charset="0"/>
              </a:rPr>
              <a:t>: 'netscout1'</a:t>
            </a:r>
          </a:p>
          <a:p>
            <a:r>
              <a:rPr lang="en-US" altLang="ja-JP" sz="700" dirty="0">
                <a:solidFill>
                  <a:srgbClr val="000000"/>
                </a:solidFill>
                <a:latin typeface="Open Sans" panose="020B0606030504020204" pitchFamily="34" charset="0"/>
              </a:rPr>
              <a:t>        tags: shell</a:t>
            </a:r>
          </a:p>
          <a:p>
            <a:r>
              <a:rPr lang="en-US" altLang="ja-JP" sz="700" dirty="0">
                <a:solidFill>
                  <a:srgbClr val="000000"/>
                </a:solidFill>
                <a:latin typeface="Open Sans" panose="020B0606030504020204" pitchFamily="34" charset="0"/>
              </a:rPr>
              <a:t>        shell: "netstat -</a:t>
            </a:r>
            <a:r>
              <a:rPr lang="en-US" altLang="ja-JP" sz="700" dirty="0" err="1">
                <a:solidFill>
                  <a:srgbClr val="000000"/>
                </a:solidFill>
                <a:latin typeface="Open Sans" panose="020B0606030504020204" pitchFamily="34" charset="0"/>
              </a:rPr>
              <a:t>naputl</a:t>
            </a:r>
            <a:r>
              <a:rPr lang="en-US" altLang="ja-JP" sz="700" dirty="0">
                <a:solidFill>
                  <a:srgbClr val="000000"/>
                </a:solidFill>
                <a:latin typeface="Open Sans" panose="020B0606030504020204" pitchFamily="34" charset="0"/>
              </a:rPr>
              <a:t> | grep 22"</a:t>
            </a:r>
          </a:p>
          <a:p>
            <a:r>
              <a:rPr lang="en-US" altLang="ja-JP" sz="700" dirty="0">
                <a:solidFill>
                  <a:srgbClr val="000000"/>
                </a:solidFill>
                <a:latin typeface="Open Sans" panose="020B0606030504020204" pitchFamily="34" charset="0"/>
              </a:rPr>
              <a:t>        register: </a:t>
            </a:r>
            <a:r>
              <a:rPr lang="en-US" altLang="ja-JP" sz="700" dirty="0" err="1">
                <a:solidFill>
                  <a:srgbClr val="000000"/>
                </a:solidFill>
                <a:latin typeface="Open Sans" panose="020B0606030504020204" pitchFamily="34" charset="0"/>
              </a:rPr>
              <a:t>portresult</a:t>
            </a:r>
            <a:endParaRPr lang="en-US" altLang="ja-JP" sz="700" dirty="0">
              <a:solidFill>
                <a:srgbClr val="000000"/>
              </a:solidFill>
              <a:latin typeface="Open Sans" panose="020B0606030504020204" pitchFamily="34" charset="0"/>
            </a:endParaRPr>
          </a:p>
          <a:p>
            <a:endParaRPr lang="en-US" altLang="ja-JP" sz="700" dirty="0">
              <a:solidFill>
                <a:srgbClr val="000000"/>
              </a:solidFill>
              <a:latin typeface="Open Sans" panose="020B0606030504020204" pitchFamily="34" charset="0"/>
            </a:endParaRPr>
          </a:p>
          <a:p>
            <a:r>
              <a:rPr lang="en-US" altLang="ja-JP" sz="700" dirty="0">
                <a:solidFill>
                  <a:srgbClr val="000000"/>
                </a:solidFill>
                <a:latin typeface="Open Sans" panose="020B0606030504020204" pitchFamily="34" charset="0"/>
              </a:rPr>
              <a:t>      - debug:</a:t>
            </a:r>
          </a:p>
          <a:p>
            <a:r>
              <a:rPr lang="en-US" altLang="ja-JP" sz="700" dirty="0">
                <a:solidFill>
                  <a:srgbClr val="000000"/>
                </a:solidFill>
                <a:latin typeface="Open Sans" panose="020B0606030504020204" pitchFamily="34" charset="0"/>
              </a:rPr>
              <a:t>          var=</a:t>
            </a:r>
            <a:r>
              <a:rPr lang="en-US" altLang="ja-JP" sz="700" dirty="0" err="1">
                <a:solidFill>
                  <a:srgbClr val="000000"/>
                </a:solidFill>
                <a:latin typeface="Open Sans" panose="020B0606030504020204" pitchFamily="34" charset="0"/>
              </a:rPr>
              <a:t>portresult.stdout_lines</a:t>
            </a:r>
            <a:endParaRPr lang="en-US" altLang="ja-JP" sz="700" dirty="0">
              <a:solidFill>
                <a:srgbClr val="000000"/>
              </a:solidFill>
              <a:latin typeface="Open Sans" panose="020B0606030504020204" pitchFamily="34" charset="0"/>
            </a:endParaRPr>
          </a:p>
          <a:p>
            <a:endParaRPr lang="en-US" altLang="ja-JP" sz="700" dirty="0">
              <a:solidFill>
                <a:srgbClr val="000000"/>
              </a:solidFill>
              <a:latin typeface="Open Sans" panose="020B0606030504020204" pitchFamily="34" charset="0"/>
            </a:endParaRPr>
          </a:p>
          <a:p>
            <a:r>
              <a:rPr lang="en-US" altLang="ja-JP" sz="700" dirty="0">
                <a:solidFill>
                  <a:srgbClr val="000000"/>
                </a:solidFill>
                <a:latin typeface="Open Sans" panose="020B0606030504020204" pitchFamily="34" charset="0"/>
              </a:rPr>
              <a:t># This clone repository from </a:t>
            </a:r>
            <a:r>
              <a:rPr lang="en-US" altLang="ja-JP" sz="700" dirty="0" err="1">
                <a:solidFill>
                  <a:srgbClr val="000000"/>
                </a:solidFill>
                <a:latin typeface="Open Sans" panose="020B0606030504020204" pitchFamily="34" charset="0"/>
              </a:rPr>
              <a:t>github</a:t>
            </a:r>
            <a:endParaRPr lang="en-US" altLang="ja-JP" sz="700" dirty="0">
              <a:solidFill>
                <a:srgbClr val="000000"/>
              </a:solidFill>
              <a:latin typeface="Open Sans" panose="020B0606030504020204" pitchFamily="34" charset="0"/>
            </a:endParaRPr>
          </a:p>
          <a:p>
            <a:r>
              <a:rPr lang="en-US" altLang="ja-JP" sz="700" dirty="0">
                <a:solidFill>
                  <a:srgbClr val="000000"/>
                </a:solidFill>
                <a:latin typeface="Open Sans" panose="020B0606030504020204" pitchFamily="34" charset="0"/>
              </a:rPr>
              <a:t>      - name: Clone </a:t>
            </a:r>
            <a:r>
              <a:rPr lang="en-US" altLang="ja-JP" sz="700" dirty="0" err="1">
                <a:solidFill>
                  <a:srgbClr val="000000"/>
                </a:solidFill>
                <a:latin typeface="Open Sans" panose="020B0606030504020204" pitchFamily="34" charset="0"/>
              </a:rPr>
              <a:t>cmd.git</a:t>
            </a:r>
            <a:r>
              <a:rPr lang="en-US" altLang="ja-JP" sz="700" dirty="0">
                <a:solidFill>
                  <a:srgbClr val="000000"/>
                </a:solidFill>
                <a:latin typeface="Open Sans" panose="020B0606030504020204" pitchFamily="34" charset="0"/>
              </a:rPr>
              <a:t> on the remote</a:t>
            </a:r>
          </a:p>
          <a:p>
            <a:r>
              <a:rPr lang="en-US" altLang="ja-JP" sz="700" dirty="0">
                <a:solidFill>
                  <a:srgbClr val="000000"/>
                </a:solidFill>
                <a:latin typeface="Open Sans" panose="020B0606030504020204" pitchFamily="34" charset="0"/>
              </a:rPr>
              <a:t>        git:</a:t>
            </a:r>
          </a:p>
          <a:p>
            <a:r>
              <a:rPr lang="en-US" altLang="ja-JP" sz="700" dirty="0">
                <a:solidFill>
                  <a:srgbClr val="000000"/>
                </a:solidFill>
                <a:latin typeface="Open Sans" panose="020B0606030504020204" pitchFamily="34" charset="0"/>
              </a:rPr>
              <a:t>          #repo: https://ShaodongZhang: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@github.com/cmd.git</a:t>
            </a:r>
          </a:p>
          <a:p>
            <a:r>
              <a:rPr lang="en-US" altLang="ja-JP" sz="700" dirty="0">
                <a:solidFill>
                  <a:srgbClr val="000000"/>
                </a:solidFill>
                <a:latin typeface="Open Sans" panose="020B0606030504020204" pitchFamily="34" charset="0"/>
              </a:rPr>
              <a:t>          repo: 'https://github.com/</a:t>
            </a:r>
            <a:r>
              <a:rPr lang="en-US" altLang="ja-JP" sz="700" dirty="0" err="1">
                <a:solidFill>
                  <a:srgbClr val="000000"/>
                </a:solidFill>
                <a:latin typeface="Open Sans" panose="020B0606030504020204" pitchFamily="34" charset="0"/>
              </a:rPr>
              <a:t>ShaodongZhang</a:t>
            </a:r>
            <a:r>
              <a:rPr lang="en-US" altLang="ja-JP" sz="700" dirty="0">
                <a:solidFill>
                  <a:srgbClr val="000000"/>
                </a:solidFill>
                <a:latin typeface="Open Sans" panose="020B0606030504020204" pitchFamily="34" charset="0"/>
              </a:rPr>
              <a:t>/</a:t>
            </a:r>
            <a:r>
              <a:rPr lang="en-US" altLang="ja-JP" sz="700" dirty="0" err="1">
                <a:solidFill>
                  <a:srgbClr val="000000"/>
                </a:solidFill>
                <a:latin typeface="Open Sans" panose="020B0606030504020204" pitchFamily="34" charset="0"/>
              </a:rPr>
              <a:t>cmd.git</a:t>
            </a:r>
            <a:r>
              <a:rPr lang="en-US" altLang="ja-JP" sz="700" dirty="0">
                <a:solidFill>
                  <a:srgbClr val="000000"/>
                </a:solidFill>
                <a:latin typeface="Open Sans" panose="020B0606030504020204" pitchFamily="34" charset="0"/>
              </a:rPr>
              <a:t>'</a:t>
            </a:r>
          </a:p>
          <a:p>
            <a:r>
              <a:rPr lang="en-US" altLang="ja-JP" sz="700" dirty="0">
                <a:solidFill>
                  <a:srgbClr val="000000"/>
                </a:solidFill>
                <a:latin typeface="Open Sans" panose="020B0606030504020204" pitchFamily="34" charset="0"/>
              </a:rPr>
              <a:t>          </a:t>
            </a:r>
            <a:r>
              <a:rPr lang="en-US" altLang="ja-JP" sz="700" dirty="0" err="1">
                <a:solidFill>
                  <a:srgbClr val="000000"/>
                </a:solidFill>
                <a:latin typeface="Open Sans" panose="020B0606030504020204" pitchFamily="34" charset="0"/>
              </a:rPr>
              <a:t>dest</a:t>
            </a:r>
            <a:r>
              <a:rPr lang="en-US" altLang="ja-JP" sz="700" dirty="0">
                <a:solidFill>
                  <a:srgbClr val="000000"/>
                </a:solidFill>
                <a:latin typeface="Open Sans" panose="020B0606030504020204" pitchFamily="34" charset="0"/>
              </a:rPr>
              <a:t>: /</a:t>
            </a:r>
            <a:r>
              <a:rPr lang="en-US" altLang="ja-JP" sz="700" dirty="0" err="1">
                <a:solidFill>
                  <a:srgbClr val="000000"/>
                </a:solidFill>
                <a:latin typeface="Open Sans" panose="020B0606030504020204" pitchFamily="34" charset="0"/>
              </a:rPr>
              <a:t>tmp</a:t>
            </a:r>
            <a:r>
              <a:rPr lang="en-US" altLang="ja-JP" sz="700" dirty="0">
                <a:solidFill>
                  <a:srgbClr val="000000"/>
                </a:solidFill>
                <a:latin typeface="Open Sans" panose="020B0606030504020204" pitchFamily="34" charset="0"/>
              </a:rPr>
              <a:t>/</a:t>
            </a:r>
            <a:r>
              <a:rPr lang="en-US" altLang="ja-JP" sz="700" dirty="0" err="1">
                <a:solidFill>
                  <a:srgbClr val="000000"/>
                </a:solidFill>
                <a:latin typeface="Open Sans" panose="020B0606030504020204" pitchFamily="34" charset="0"/>
              </a:rPr>
              <a:t>cmd</a:t>
            </a:r>
            <a:endParaRPr lang="en-US" altLang="ja-JP" sz="700" dirty="0">
              <a:solidFill>
                <a:srgbClr val="000000"/>
              </a:solidFill>
              <a:latin typeface="Open Sans" panose="020B0606030504020204" pitchFamily="34" charset="0"/>
            </a:endParaRPr>
          </a:p>
          <a:p>
            <a:endParaRPr lang="en-US" altLang="ja-JP" sz="700" dirty="0">
              <a:solidFill>
                <a:srgbClr val="000000"/>
              </a:solidFill>
              <a:latin typeface="Open Sans" panose="020B0606030504020204" pitchFamily="34" charset="0"/>
            </a:endParaRPr>
          </a:p>
          <a:p>
            <a:r>
              <a:rPr lang="en-US" altLang="ja-JP" sz="700" dirty="0">
                <a:solidFill>
                  <a:srgbClr val="000000"/>
                </a:solidFill>
                <a:latin typeface="Open Sans" panose="020B0606030504020204" pitchFamily="34" charset="0"/>
              </a:rPr>
              <a:t># This copies the specified file from the remote to the current </a:t>
            </a:r>
            <a:r>
              <a:rPr lang="en-US" altLang="ja-JP" sz="700" dirty="0" err="1">
                <a:solidFill>
                  <a:srgbClr val="000000"/>
                </a:solidFill>
                <a:latin typeface="Open Sans" panose="020B0606030504020204" pitchFamily="34" charset="0"/>
              </a:rPr>
              <a:t>dir</a:t>
            </a:r>
            <a:endParaRPr lang="en-US" altLang="ja-JP" sz="700" dirty="0">
              <a:solidFill>
                <a:srgbClr val="000000"/>
              </a:solidFill>
              <a:latin typeface="Open Sans" panose="020B0606030504020204" pitchFamily="34" charset="0"/>
            </a:endParaRPr>
          </a:p>
          <a:p>
            <a:r>
              <a:rPr lang="en-US" altLang="ja-JP" sz="700" dirty="0">
                <a:solidFill>
                  <a:srgbClr val="000000"/>
                </a:solidFill>
                <a:latin typeface="Open Sans" panose="020B0606030504020204" pitchFamily="34" charset="0"/>
              </a:rPr>
              <a:t>      - name: Fetch echo-</a:t>
            </a:r>
            <a:r>
              <a:rPr lang="en-US" altLang="ja-JP" sz="700" dirty="0" err="1">
                <a:solidFill>
                  <a:srgbClr val="000000"/>
                </a:solidFill>
                <a:latin typeface="Open Sans" panose="020B0606030504020204" pitchFamily="34" charset="0"/>
              </a:rPr>
              <a:t>include.yml</a:t>
            </a:r>
            <a:r>
              <a:rPr lang="en-US" altLang="ja-JP" sz="700" dirty="0">
                <a:solidFill>
                  <a:srgbClr val="000000"/>
                </a:solidFill>
                <a:latin typeface="Open Sans" panose="020B0606030504020204" pitchFamily="34" charset="0"/>
              </a:rPr>
              <a:t> from remote</a:t>
            </a:r>
          </a:p>
          <a:p>
            <a:r>
              <a:rPr lang="en-US" altLang="ja-JP" sz="700" dirty="0">
                <a:solidFill>
                  <a:srgbClr val="000000"/>
                </a:solidFill>
                <a:latin typeface="Open Sans" panose="020B0606030504020204" pitchFamily="34" charset="0"/>
              </a:rPr>
              <a:t>        fetch:</a:t>
            </a:r>
          </a:p>
          <a:p>
            <a:r>
              <a:rPr lang="en-US" altLang="ja-JP" sz="700" dirty="0">
                <a:solidFill>
                  <a:srgbClr val="000000"/>
                </a:solidFill>
                <a:latin typeface="Open Sans" panose="020B0606030504020204" pitchFamily="34" charset="0"/>
              </a:rPr>
              <a:t>          </a:t>
            </a:r>
            <a:r>
              <a:rPr lang="en-US" altLang="ja-JP" sz="700" dirty="0" err="1">
                <a:solidFill>
                  <a:srgbClr val="000000"/>
                </a:solidFill>
                <a:latin typeface="Open Sans" panose="020B0606030504020204" pitchFamily="34" charset="0"/>
              </a:rPr>
              <a:t>src</a:t>
            </a:r>
            <a:r>
              <a:rPr lang="en-US" altLang="ja-JP" sz="700" dirty="0">
                <a:solidFill>
                  <a:srgbClr val="000000"/>
                </a:solidFill>
                <a:latin typeface="Open Sans" panose="020B0606030504020204" pitchFamily="34" charset="0"/>
              </a:rPr>
              <a:t>: /</a:t>
            </a:r>
            <a:r>
              <a:rPr lang="en-US" altLang="ja-JP" sz="700" dirty="0" err="1">
                <a:solidFill>
                  <a:srgbClr val="000000"/>
                </a:solidFill>
                <a:latin typeface="Open Sans" panose="020B0606030504020204" pitchFamily="34" charset="0"/>
              </a:rPr>
              <a:t>tmp</a:t>
            </a:r>
            <a:r>
              <a:rPr lang="en-US" altLang="ja-JP" sz="700" dirty="0">
                <a:solidFill>
                  <a:srgbClr val="000000"/>
                </a:solidFill>
                <a:latin typeface="Open Sans" panose="020B0606030504020204" pitchFamily="34" charset="0"/>
              </a:rPr>
              <a:t>/</a:t>
            </a:r>
            <a:r>
              <a:rPr lang="en-US" altLang="ja-JP" sz="700" dirty="0" err="1">
                <a:solidFill>
                  <a:srgbClr val="000000"/>
                </a:solidFill>
                <a:latin typeface="Open Sans" panose="020B0606030504020204" pitchFamily="34" charset="0"/>
              </a:rPr>
              <a:t>cmd</a:t>
            </a:r>
            <a:r>
              <a:rPr lang="en-US" altLang="ja-JP" sz="700" dirty="0">
                <a:solidFill>
                  <a:srgbClr val="000000"/>
                </a:solidFill>
                <a:latin typeface="Open Sans" panose="020B0606030504020204" pitchFamily="34" charset="0"/>
              </a:rPr>
              <a:t>/echo-</a:t>
            </a:r>
            <a:r>
              <a:rPr lang="en-US" altLang="ja-JP" sz="700" dirty="0" err="1">
                <a:solidFill>
                  <a:srgbClr val="000000"/>
                </a:solidFill>
                <a:latin typeface="Open Sans" panose="020B0606030504020204" pitchFamily="34" charset="0"/>
              </a:rPr>
              <a:t>include.yml</a:t>
            </a:r>
            <a:endParaRPr lang="en-US" altLang="ja-JP" sz="700" dirty="0">
              <a:solidFill>
                <a:srgbClr val="000000"/>
              </a:solidFill>
              <a:latin typeface="Open Sans" panose="020B0606030504020204" pitchFamily="34" charset="0"/>
            </a:endParaRPr>
          </a:p>
          <a:p>
            <a:r>
              <a:rPr lang="en-US" altLang="ja-JP" sz="700" dirty="0">
                <a:solidFill>
                  <a:srgbClr val="000000"/>
                </a:solidFill>
                <a:latin typeface="Open Sans" panose="020B0606030504020204" pitchFamily="34" charset="0"/>
              </a:rPr>
              <a:t>          </a:t>
            </a:r>
            <a:r>
              <a:rPr lang="en-US" altLang="ja-JP" sz="700" dirty="0" err="1">
                <a:solidFill>
                  <a:srgbClr val="000000"/>
                </a:solidFill>
                <a:latin typeface="Open Sans" panose="020B0606030504020204" pitchFamily="34" charset="0"/>
              </a:rPr>
              <a:t>dest</a:t>
            </a:r>
            <a:r>
              <a:rPr lang="en-US" altLang="ja-JP" sz="700" dirty="0">
                <a:solidFill>
                  <a:srgbClr val="000000"/>
                </a:solidFill>
                <a:latin typeface="Open Sans" panose="020B0606030504020204" pitchFamily="34" charset="0"/>
              </a:rPr>
              <a:t>: ./</a:t>
            </a:r>
          </a:p>
          <a:p>
            <a:r>
              <a:rPr lang="en-US" altLang="ja-JP" sz="700" dirty="0">
                <a:solidFill>
                  <a:srgbClr val="000000"/>
                </a:solidFill>
                <a:latin typeface="Open Sans" panose="020B0606030504020204" pitchFamily="34" charset="0"/>
              </a:rPr>
              <a:t>          flat: yes</a:t>
            </a:r>
          </a:p>
          <a:p>
            <a:r>
              <a:rPr lang="en-US" altLang="ja-JP" sz="700" dirty="0">
                <a:solidFill>
                  <a:srgbClr val="000000"/>
                </a:solidFill>
                <a:latin typeface="Open Sans" panose="020B0606030504020204" pitchFamily="34" charset="0"/>
              </a:rPr>
              <a:t>          </a:t>
            </a:r>
            <a:r>
              <a:rPr lang="en-US" altLang="ja-JP" sz="700" dirty="0" err="1">
                <a:solidFill>
                  <a:srgbClr val="000000"/>
                </a:solidFill>
                <a:latin typeface="Open Sans" panose="020B0606030504020204" pitchFamily="34" charset="0"/>
              </a:rPr>
              <a:t>remote_src</a:t>
            </a:r>
            <a:r>
              <a:rPr lang="en-US" altLang="ja-JP" sz="700" dirty="0">
                <a:solidFill>
                  <a:srgbClr val="000000"/>
                </a:solidFill>
                <a:latin typeface="Open Sans" panose="020B0606030504020204" pitchFamily="34" charset="0"/>
              </a:rPr>
              <a:t>: yes</a:t>
            </a:r>
          </a:p>
          <a:p>
            <a:endParaRPr lang="en-US" altLang="ja-JP" sz="700" dirty="0">
              <a:solidFill>
                <a:srgbClr val="000000"/>
              </a:solidFill>
              <a:latin typeface="Open Sans" panose="020B0606030504020204" pitchFamily="34" charset="0"/>
            </a:endParaRPr>
          </a:p>
          <a:p>
            <a:r>
              <a:rPr lang="en-US" altLang="ja-JP" sz="700" dirty="0">
                <a:solidFill>
                  <a:srgbClr val="000000"/>
                </a:solidFill>
                <a:latin typeface="Open Sans" panose="020B0606030504020204" pitchFamily="34" charset="0"/>
              </a:rPr>
              <a:t>      - name: Sleep 2</a:t>
            </a:r>
          </a:p>
          <a:p>
            <a:r>
              <a:rPr lang="en-US" altLang="ja-JP" sz="700" dirty="0">
                <a:solidFill>
                  <a:srgbClr val="000000"/>
                </a:solidFill>
                <a:latin typeface="Open Sans" panose="020B0606030504020204" pitchFamily="34" charset="0"/>
              </a:rPr>
              <a:t>        shell: "sleep 2"</a:t>
            </a:r>
          </a:p>
          <a:p>
            <a:endParaRPr lang="en-US" altLang="ja-JP" sz="700" dirty="0">
              <a:solidFill>
                <a:srgbClr val="000000"/>
              </a:solidFill>
              <a:latin typeface="Open Sans" panose="020B0606030504020204" pitchFamily="34" charset="0"/>
            </a:endParaRPr>
          </a:p>
          <a:p>
            <a:r>
              <a:rPr lang="en-US" altLang="ja-JP" sz="700" dirty="0">
                <a:solidFill>
                  <a:srgbClr val="000000"/>
                </a:solidFill>
                <a:latin typeface="Open Sans" panose="020B0606030504020204" pitchFamily="34" charset="0"/>
              </a:rPr>
              <a:t>      - name: Run echo-</a:t>
            </a:r>
            <a:r>
              <a:rPr lang="en-US" altLang="ja-JP" sz="700" dirty="0" err="1">
                <a:solidFill>
                  <a:srgbClr val="000000"/>
                </a:solidFill>
                <a:latin typeface="Open Sans" panose="020B0606030504020204" pitchFamily="34" charset="0"/>
              </a:rPr>
              <a:t>include.yml</a:t>
            </a:r>
            <a:endParaRPr lang="en-US" altLang="ja-JP" sz="700" dirty="0">
              <a:solidFill>
                <a:srgbClr val="000000"/>
              </a:solidFill>
              <a:latin typeface="Open Sans" panose="020B0606030504020204" pitchFamily="34" charset="0"/>
            </a:endParaRPr>
          </a:p>
          <a:p>
            <a:r>
              <a:rPr lang="en-US" altLang="ja-JP" sz="700" dirty="0">
                <a:solidFill>
                  <a:srgbClr val="000000"/>
                </a:solidFill>
                <a:latin typeface="Open Sans" panose="020B0606030504020204" pitchFamily="34" charset="0"/>
              </a:rPr>
              <a:t>        </a:t>
            </a:r>
            <a:r>
              <a:rPr lang="en-US" altLang="ja-JP" sz="700" dirty="0" err="1">
                <a:solidFill>
                  <a:srgbClr val="000000"/>
                </a:solidFill>
                <a:latin typeface="Open Sans" panose="020B0606030504020204" pitchFamily="34" charset="0"/>
              </a:rPr>
              <a:t>include_tasks</a:t>
            </a:r>
            <a:r>
              <a:rPr lang="en-US" altLang="ja-JP" sz="700" dirty="0">
                <a:solidFill>
                  <a:srgbClr val="000000"/>
                </a:solidFill>
                <a:latin typeface="Open Sans" panose="020B0606030504020204" pitchFamily="34" charset="0"/>
              </a:rPr>
              <a:t>: echo-</a:t>
            </a:r>
            <a:r>
              <a:rPr lang="en-US" altLang="ja-JP" sz="700" dirty="0" err="1">
                <a:solidFill>
                  <a:srgbClr val="000000"/>
                </a:solidFill>
                <a:latin typeface="Open Sans" panose="020B0606030504020204" pitchFamily="34" charset="0"/>
              </a:rPr>
              <a:t>include.yml</a:t>
            </a:r>
            <a:endParaRPr lang="en-US" altLang="ja-JP" sz="700" dirty="0">
              <a:solidFill>
                <a:srgbClr val="000000"/>
              </a:solidFill>
              <a:latin typeface="Open Sans" panose="020B0606030504020204" pitchFamily="34" charset="0"/>
            </a:endParaRPr>
          </a:p>
          <a:p>
            <a:endParaRPr lang="en-US" altLang="ja-JP" sz="700" dirty="0">
              <a:solidFill>
                <a:srgbClr val="000000"/>
              </a:solidFill>
              <a:latin typeface="Open Sans" panose="020B0606030504020204" pitchFamily="34" charset="0"/>
            </a:endParaRPr>
          </a:p>
          <a:p>
            <a:r>
              <a:rPr lang="en-US" altLang="ja-JP" sz="700" dirty="0">
                <a:solidFill>
                  <a:srgbClr val="000000"/>
                </a:solidFill>
                <a:latin typeface="Open Sans" panose="020B0606030504020204" pitchFamily="34" charset="0"/>
              </a:rPr>
              <a:t>[x261243@centos2 </a:t>
            </a:r>
            <a:r>
              <a:rPr lang="en-US" altLang="ja-JP" sz="700" dirty="0" err="1">
                <a:solidFill>
                  <a:srgbClr val="000000"/>
                </a:solidFill>
                <a:latin typeface="Open Sans" panose="020B0606030504020204" pitchFamily="34" charset="0"/>
              </a:rPr>
              <a:t>cmd</a:t>
            </a:r>
            <a:r>
              <a:rPr lang="en-US" altLang="ja-JP" sz="700" dirty="0">
                <a:solidFill>
                  <a:srgbClr val="000000"/>
                </a:solidFill>
                <a:latin typeface="Open Sans" panose="020B0606030504020204" pitchFamily="34" charset="0"/>
              </a:rPr>
              <a:t>]$ </a:t>
            </a:r>
            <a:r>
              <a:rPr lang="en-US" altLang="ja-JP" sz="700" dirty="0" err="1">
                <a:solidFill>
                  <a:srgbClr val="000000"/>
                </a:solidFill>
                <a:latin typeface="Open Sans" panose="020B0606030504020204" pitchFamily="34" charset="0"/>
              </a:rPr>
              <a:t>pwd</a:t>
            </a:r>
            <a:endParaRPr lang="en-US" altLang="ja-JP" sz="700" dirty="0">
              <a:solidFill>
                <a:srgbClr val="000000"/>
              </a:solidFill>
              <a:latin typeface="Open Sans" panose="020B0606030504020204" pitchFamily="34" charset="0"/>
            </a:endParaRPr>
          </a:p>
          <a:p>
            <a:r>
              <a:rPr lang="en-US" altLang="ja-JP" sz="700" dirty="0">
                <a:solidFill>
                  <a:srgbClr val="000000"/>
                </a:solidFill>
                <a:latin typeface="Open Sans" panose="020B0606030504020204" pitchFamily="34" charset="0"/>
              </a:rPr>
              <a:t>/home/x261243/repo/</a:t>
            </a:r>
            <a:r>
              <a:rPr lang="en-US" altLang="ja-JP" sz="700" dirty="0" err="1">
                <a:solidFill>
                  <a:srgbClr val="000000"/>
                </a:solidFill>
                <a:latin typeface="Open Sans" panose="020B0606030504020204" pitchFamily="34" charset="0"/>
              </a:rPr>
              <a:t>cmd</a:t>
            </a:r>
            <a:endParaRPr lang="en-US" altLang="ja-JP" sz="700" dirty="0">
              <a:solidFill>
                <a:srgbClr val="000000"/>
              </a:solidFill>
              <a:latin typeface="Open Sans" panose="020B0606030504020204" pitchFamily="34" charset="0"/>
            </a:endParaRPr>
          </a:p>
          <a:p>
            <a:r>
              <a:rPr lang="en-US" altLang="ja-JP" sz="700" dirty="0">
                <a:solidFill>
                  <a:srgbClr val="000000"/>
                </a:solidFill>
                <a:latin typeface="Open Sans" panose="020B0606030504020204" pitchFamily="34" charset="0"/>
              </a:rPr>
              <a:t>[x261243@centos2 </a:t>
            </a:r>
            <a:r>
              <a:rPr lang="en-US" altLang="ja-JP" sz="700" dirty="0" err="1">
                <a:solidFill>
                  <a:srgbClr val="000000"/>
                </a:solidFill>
                <a:latin typeface="Open Sans" panose="020B0606030504020204" pitchFamily="34" charset="0"/>
              </a:rPr>
              <a:t>cmd</a:t>
            </a:r>
            <a:r>
              <a:rPr lang="en-US" altLang="ja-JP" sz="700" dirty="0">
                <a:solidFill>
                  <a:srgbClr val="000000"/>
                </a:solidFill>
                <a:latin typeface="Open Sans" panose="020B0606030504020204" pitchFamily="34" charset="0"/>
              </a:rPr>
              <a:t>]$ more echo-</a:t>
            </a:r>
            <a:r>
              <a:rPr lang="en-US" altLang="ja-JP" sz="700" dirty="0" err="1">
                <a:solidFill>
                  <a:srgbClr val="000000"/>
                </a:solidFill>
                <a:latin typeface="Open Sans" panose="020B0606030504020204" pitchFamily="34" charset="0"/>
              </a:rPr>
              <a:t>include.yml</a:t>
            </a:r>
            <a:endParaRPr lang="en-US" altLang="ja-JP" sz="700" dirty="0">
              <a:solidFill>
                <a:srgbClr val="000000"/>
              </a:solidFill>
              <a:latin typeface="Open Sans" panose="020B0606030504020204" pitchFamily="34" charset="0"/>
            </a:endParaRPr>
          </a:p>
          <a:p>
            <a:r>
              <a:rPr lang="en-US" altLang="ja-JP" sz="700" dirty="0">
                <a:solidFill>
                  <a:srgbClr val="000000"/>
                </a:solidFill>
                <a:latin typeface="Open Sans" panose="020B0606030504020204" pitchFamily="34" charset="0"/>
              </a:rPr>
              <a:t>      - name: Echo1 message</a:t>
            </a:r>
          </a:p>
          <a:p>
            <a:r>
              <a:rPr lang="en-US" altLang="ja-JP" sz="700" dirty="0">
                <a:solidFill>
                  <a:srgbClr val="000000"/>
                </a:solidFill>
                <a:latin typeface="Open Sans" panose="020B0606030504020204" pitchFamily="34" charset="0"/>
              </a:rPr>
              <a:t>        debug:</a:t>
            </a:r>
          </a:p>
          <a:p>
            <a:r>
              <a:rPr lang="en-US" altLang="ja-JP" sz="700" dirty="0">
                <a:solidFill>
                  <a:srgbClr val="000000"/>
                </a:solidFill>
                <a:latin typeface="Open Sans" panose="020B0606030504020204" pitchFamily="34" charset="0"/>
              </a:rPr>
              <a:t>          msg: "Output message from </a:t>
            </a:r>
            <a:r>
              <a:rPr lang="en-US" altLang="ja-JP" sz="700" dirty="0" err="1">
                <a:solidFill>
                  <a:srgbClr val="000000"/>
                </a:solidFill>
                <a:latin typeface="Open Sans" panose="020B0606030504020204" pitchFamily="34" charset="0"/>
              </a:rPr>
              <a:t>cmd</a:t>
            </a:r>
            <a:r>
              <a:rPr lang="en-US" altLang="ja-JP" sz="700" dirty="0">
                <a:solidFill>
                  <a:srgbClr val="000000"/>
                </a:solidFill>
                <a:latin typeface="Open Sans" panose="020B0606030504020204" pitchFamily="34" charset="0"/>
              </a:rPr>
              <a:t> repo: echo-</a:t>
            </a:r>
            <a:r>
              <a:rPr lang="en-US" altLang="ja-JP" sz="700" dirty="0" err="1">
                <a:solidFill>
                  <a:srgbClr val="000000"/>
                </a:solidFill>
                <a:latin typeface="Open Sans" panose="020B0606030504020204" pitchFamily="34" charset="0"/>
              </a:rPr>
              <a:t>include.yml</a:t>
            </a:r>
            <a:r>
              <a:rPr lang="en-US" altLang="ja-JP" sz="700" dirty="0">
                <a:solidFill>
                  <a:srgbClr val="000000"/>
                </a:solidFill>
                <a:latin typeface="Open Sans" panose="020B0606030504020204" pitchFamily="34" charset="0"/>
              </a:rPr>
              <a:t>"</a:t>
            </a:r>
          </a:p>
          <a:p>
            <a:r>
              <a:rPr lang="en-US" altLang="ja-JP" sz="700" dirty="0">
                <a:solidFill>
                  <a:srgbClr val="000000"/>
                </a:solidFill>
                <a:latin typeface="Open Sans" panose="020B0606030504020204" pitchFamily="34" charset="0"/>
              </a:rPr>
              <a:t>[x261243@centos2 </a:t>
            </a:r>
            <a:r>
              <a:rPr lang="en-US" altLang="ja-JP" sz="700" dirty="0" err="1">
                <a:solidFill>
                  <a:srgbClr val="000000"/>
                </a:solidFill>
                <a:latin typeface="Open Sans" panose="020B0606030504020204" pitchFamily="34" charset="0"/>
              </a:rPr>
              <a:t>cmd</a:t>
            </a:r>
            <a:r>
              <a:rPr lang="en-US" altLang="ja-JP" sz="700" dirty="0">
                <a:solidFill>
                  <a:srgbClr val="000000"/>
                </a:solidFill>
                <a:latin typeface="Open Sans" panose="020B0606030504020204" pitchFamily="34" charset="0"/>
              </a:rPr>
              <a:t>]$</a:t>
            </a:r>
          </a:p>
          <a:p>
            <a:endParaRPr lang="en-US" altLang="ja-JP" sz="700" dirty="0">
              <a:solidFill>
                <a:srgbClr val="000000"/>
              </a:solidFill>
              <a:latin typeface="Open Sans" panose="020B0606030504020204" pitchFamily="34" charset="0"/>
            </a:endParaRPr>
          </a:p>
          <a:p>
            <a:r>
              <a:rPr lang="en-US" altLang="ja-JP" sz="700" dirty="0">
                <a:solidFill>
                  <a:srgbClr val="000000"/>
                </a:solidFill>
                <a:latin typeface="Open Sans" panose="020B0606030504020204" pitchFamily="34" charset="0"/>
              </a:rPr>
              <a:t>[x261243@centos2 netstat]$ ansible-playbook -</a:t>
            </a:r>
            <a:r>
              <a:rPr lang="en-US" altLang="ja-JP" sz="700" dirty="0" err="1">
                <a:solidFill>
                  <a:srgbClr val="000000"/>
                </a:solidFill>
                <a:latin typeface="Open Sans" panose="020B0606030504020204" pitchFamily="34" charset="0"/>
              </a:rPr>
              <a:t>i</a:t>
            </a:r>
            <a:r>
              <a:rPr lang="en-US" altLang="ja-JP" sz="700" dirty="0">
                <a:solidFill>
                  <a:srgbClr val="000000"/>
                </a:solidFill>
                <a:latin typeface="Open Sans" panose="020B0606030504020204" pitchFamily="34" charset="0"/>
              </a:rPr>
              <a:t> hosts.ini netstat-import-</a:t>
            </a:r>
            <a:r>
              <a:rPr lang="en-US" altLang="ja-JP" sz="700" dirty="0" err="1">
                <a:solidFill>
                  <a:srgbClr val="000000"/>
                </a:solidFill>
                <a:latin typeface="Open Sans" panose="020B0606030504020204" pitchFamily="34" charset="0"/>
              </a:rPr>
              <a:t>repo.yml</a:t>
            </a:r>
            <a:endParaRPr lang="en-US" altLang="ja-JP" sz="700" dirty="0">
              <a:solidFill>
                <a:srgbClr val="000000"/>
              </a:solidFill>
              <a:latin typeface="Open Sans" panose="020B0606030504020204" pitchFamily="34" charset="0"/>
            </a:endParaRPr>
          </a:p>
          <a:p>
            <a:endParaRPr lang="en-US" altLang="ja-JP" sz="700" dirty="0">
              <a:solidFill>
                <a:srgbClr val="000000"/>
              </a:solidFill>
              <a:latin typeface="Open Sans" panose="020B0606030504020204" pitchFamily="34" charset="0"/>
            </a:endParaRPr>
          </a:p>
          <a:p>
            <a:r>
              <a:rPr lang="en-US" altLang="ja-JP" sz="700" dirty="0">
                <a:solidFill>
                  <a:srgbClr val="000000"/>
                </a:solidFill>
                <a:latin typeface="Open Sans" panose="020B0606030504020204" pitchFamily="34" charset="0"/>
              </a:rPr>
              <a:t>PLAY [Check what process is running on a port] ***********************************************************************************************</a:t>
            </a:r>
          </a:p>
          <a:p>
            <a:endParaRPr lang="en-US" altLang="ja-JP" sz="700" dirty="0">
              <a:solidFill>
                <a:srgbClr val="000000"/>
              </a:solidFill>
              <a:latin typeface="Open Sans" panose="020B0606030504020204" pitchFamily="34" charset="0"/>
            </a:endParaRPr>
          </a:p>
          <a:p>
            <a:r>
              <a:rPr lang="en-US" altLang="ja-JP" sz="700" dirty="0">
                <a:solidFill>
                  <a:srgbClr val="000000"/>
                </a:solidFill>
                <a:latin typeface="Open Sans" panose="020B0606030504020204" pitchFamily="34" charset="0"/>
              </a:rPr>
              <a:t>TASK [Gathering Facts] ***********************************************************************************************************************</a:t>
            </a:r>
          </a:p>
          <a:p>
            <a:r>
              <a:rPr lang="en-US" altLang="ja-JP" sz="700" dirty="0">
                <a:solidFill>
                  <a:srgbClr val="000000"/>
                </a:solidFill>
                <a:latin typeface="Open Sans" panose="020B0606030504020204" pitchFamily="34" charset="0"/>
              </a:rPr>
              <a:t>ok: [192.168.100.110]</a:t>
            </a:r>
          </a:p>
          <a:p>
            <a:endParaRPr lang="en-US" altLang="ja-JP" sz="700" dirty="0">
              <a:solidFill>
                <a:srgbClr val="000000"/>
              </a:solidFill>
              <a:latin typeface="Open Sans" panose="020B0606030504020204" pitchFamily="34" charset="0"/>
            </a:endParaRPr>
          </a:p>
          <a:p>
            <a:r>
              <a:rPr lang="en-US" altLang="ja-JP" sz="700" dirty="0">
                <a:solidFill>
                  <a:srgbClr val="000000"/>
                </a:solidFill>
                <a:latin typeface="Open Sans" panose="020B0606030504020204" pitchFamily="34" charset="0"/>
              </a:rPr>
              <a:t>TASK [Listing port, PID, and process name] ***************************************************************************************************</a:t>
            </a:r>
          </a:p>
          <a:p>
            <a:r>
              <a:rPr lang="en-US" altLang="ja-JP" sz="700" dirty="0">
                <a:solidFill>
                  <a:srgbClr val="000000"/>
                </a:solidFill>
                <a:latin typeface="Open Sans" panose="020B0606030504020204" pitchFamily="34" charset="0"/>
              </a:rPr>
              <a:t>changed: [192.168.100.110]</a:t>
            </a:r>
          </a:p>
          <a:p>
            <a:endParaRPr lang="en-US" altLang="ja-JP" sz="700" dirty="0">
              <a:solidFill>
                <a:srgbClr val="000000"/>
              </a:solidFill>
              <a:latin typeface="Open Sans" panose="020B0606030504020204" pitchFamily="34" charset="0"/>
            </a:endParaRPr>
          </a:p>
          <a:p>
            <a:r>
              <a:rPr lang="en-US" altLang="ja-JP" sz="700" dirty="0">
                <a:solidFill>
                  <a:srgbClr val="000000"/>
                </a:solidFill>
                <a:latin typeface="Open Sans" panose="020B0606030504020204" pitchFamily="34" charset="0"/>
              </a:rPr>
              <a:t>TASK [debug] *********************************************************************************************************************************</a:t>
            </a:r>
          </a:p>
          <a:p>
            <a:r>
              <a:rPr lang="en-US" altLang="ja-JP" sz="700" dirty="0">
                <a:solidFill>
                  <a:srgbClr val="000000"/>
                </a:solidFill>
                <a:latin typeface="Open Sans" panose="020B0606030504020204" pitchFamily="34" charset="0"/>
              </a:rPr>
              <a:t>ok: [192.168.100.110] =&gt; {</a:t>
            </a:r>
          </a:p>
          <a:p>
            <a:r>
              <a:rPr lang="en-US" altLang="ja-JP" sz="700" dirty="0">
                <a:solidFill>
                  <a:srgbClr val="000000"/>
                </a:solidFill>
                <a:latin typeface="Open Sans" panose="020B0606030504020204" pitchFamily="34" charset="0"/>
              </a:rPr>
              <a:t>    "</a:t>
            </a:r>
            <a:r>
              <a:rPr lang="en-US" altLang="ja-JP" sz="700" dirty="0" err="1">
                <a:solidFill>
                  <a:srgbClr val="000000"/>
                </a:solidFill>
                <a:latin typeface="Open Sans" panose="020B0606030504020204" pitchFamily="34" charset="0"/>
              </a:rPr>
              <a:t>portresult.stdout_lines</a:t>
            </a:r>
            <a:r>
              <a:rPr lang="en-US" altLang="ja-JP" sz="700" dirty="0">
                <a:solidFill>
                  <a:srgbClr val="000000"/>
                </a:solidFill>
                <a:latin typeface="Open Sans" panose="020B0606030504020204" pitchFamily="34" charset="0"/>
              </a:rPr>
              <a:t>": [</a:t>
            </a:r>
          </a:p>
          <a:p>
            <a:r>
              <a:rPr lang="en-US" altLang="ja-JP" sz="700" dirty="0">
                <a:solidFill>
                  <a:srgbClr val="000000"/>
                </a:solidFill>
                <a:latin typeface="Open Sans" panose="020B0606030504020204" pitchFamily="34" charset="0"/>
              </a:rPr>
              <a:t>        "</a:t>
            </a:r>
            <a:r>
              <a:rPr lang="en-US" altLang="ja-JP" sz="700" dirty="0" err="1">
                <a:solidFill>
                  <a:srgbClr val="000000"/>
                </a:solidFill>
                <a:latin typeface="Open Sans" panose="020B0606030504020204" pitchFamily="34" charset="0"/>
              </a:rPr>
              <a:t>tcp</a:t>
            </a:r>
            <a:r>
              <a:rPr lang="en-US" altLang="ja-JP" sz="700" dirty="0">
                <a:solidFill>
                  <a:srgbClr val="000000"/>
                </a:solidFill>
                <a:latin typeface="Open Sans" panose="020B0606030504020204" pitchFamily="34" charset="0"/>
              </a:rPr>
              <a:t>        0      0 0.0.0.0:22              0.0.0.0:*               LISTEN      997/</a:t>
            </a:r>
            <a:r>
              <a:rPr lang="en-US" altLang="ja-JP" sz="700" dirty="0" err="1">
                <a:solidFill>
                  <a:srgbClr val="000000"/>
                </a:solidFill>
                <a:latin typeface="Open Sans" panose="020B0606030504020204" pitchFamily="34" charset="0"/>
              </a:rPr>
              <a:t>sshd</a:t>
            </a:r>
            <a:r>
              <a:rPr lang="en-US" altLang="ja-JP" sz="700" dirty="0">
                <a:solidFill>
                  <a:srgbClr val="000000"/>
                </a:solidFill>
                <a:latin typeface="Open Sans" panose="020B0606030504020204" pitchFamily="34" charset="0"/>
              </a:rPr>
              <a:t>            ",</a:t>
            </a:r>
          </a:p>
          <a:p>
            <a:r>
              <a:rPr lang="en-US" altLang="ja-JP" sz="700" dirty="0">
                <a:solidFill>
                  <a:srgbClr val="000000"/>
                </a:solidFill>
                <a:latin typeface="Open Sans" panose="020B0606030504020204" pitchFamily="34" charset="0"/>
              </a:rPr>
              <a:t>        "</a:t>
            </a:r>
            <a:r>
              <a:rPr lang="en-US" altLang="ja-JP" sz="700" dirty="0" err="1">
                <a:solidFill>
                  <a:srgbClr val="000000"/>
                </a:solidFill>
                <a:latin typeface="Open Sans" panose="020B0606030504020204" pitchFamily="34" charset="0"/>
              </a:rPr>
              <a:t>tcp</a:t>
            </a:r>
            <a:r>
              <a:rPr lang="en-US" altLang="ja-JP" sz="700" dirty="0">
                <a:solidFill>
                  <a:srgbClr val="000000"/>
                </a:solidFill>
                <a:latin typeface="Open Sans" panose="020B0606030504020204" pitchFamily="34" charset="0"/>
              </a:rPr>
              <a:t>        0      0 192.168.100.110:22      192.168.100.200:36120   ESTABLISHED 6449/</a:t>
            </a:r>
            <a:r>
              <a:rPr lang="en-US" altLang="ja-JP" sz="700" dirty="0" err="1">
                <a:solidFill>
                  <a:srgbClr val="000000"/>
                </a:solidFill>
                <a:latin typeface="Open Sans" panose="020B0606030504020204" pitchFamily="34" charset="0"/>
              </a:rPr>
              <a:t>sshd</a:t>
            </a:r>
            <a:r>
              <a:rPr lang="en-US" altLang="ja-JP" sz="700" dirty="0">
                <a:solidFill>
                  <a:srgbClr val="000000"/>
                </a:solidFill>
                <a:latin typeface="Open Sans" panose="020B0606030504020204" pitchFamily="34" charset="0"/>
              </a:rPr>
              <a:t>: x261243  ",</a:t>
            </a:r>
          </a:p>
          <a:p>
            <a:r>
              <a:rPr lang="en-US" altLang="ja-JP" sz="700" dirty="0">
                <a:solidFill>
                  <a:srgbClr val="000000"/>
                </a:solidFill>
                <a:latin typeface="Open Sans" panose="020B0606030504020204" pitchFamily="34" charset="0"/>
              </a:rPr>
              <a:t>        "</a:t>
            </a:r>
            <a:r>
              <a:rPr lang="en-US" altLang="ja-JP" sz="700" dirty="0" err="1">
                <a:solidFill>
                  <a:srgbClr val="000000"/>
                </a:solidFill>
                <a:latin typeface="Open Sans" panose="020B0606030504020204" pitchFamily="34" charset="0"/>
              </a:rPr>
              <a:t>tcp</a:t>
            </a:r>
            <a:r>
              <a:rPr lang="en-US" altLang="ja-JP" sz="700" dirty="0">
                <a:solidFill>
                  <a:srgbClr val="000000"/>
                </a:solidFill>
                <a:latin typeface="Open Sans" panose="020B0606030504020204" pitchFamily="34" charset="0"/>
              </a:rPr>
              <a:t>        0      0 192.168.100.110:22      192.168.100.196:58123   ESTABLISHED 1655/</a:t>
            </a:r>
            <a:r>
              <a:rPr lang="en-US" altLang="ja-JP" sz="700" dirty="0" err="1">
                <a:solidFill>
                  <a:srgbClr val="000000"/>
                </a:solidFill>
                <a:latin typeface="Open Sans" panose="020B0606030504020204" pitchFamily="34" charset="0"/>
              </a:rPr>
              <a:t>sshd</a:t>
            </a:r>
            <a:r>
              <a:rPr lang="en-US" altLang="ja-JP" sz="700" dirty="0">
                <a:solidFill>
                  <a:srgbClr val="000000"/>
                </a:solidFill>
                <a:latin typeface="Open Sans" panose="020B0606030504020204" pitchFamily="34" charset="0"/>
              </a:rPr>
              <a:t>: </a:t>
            </a:r>
            <a:r>
              <a:rPr lang="en-US" altLang="ja-JP" sz="700" dirty="0" err="1">
                <a:solidFill>
                  <a:srgbClr val="000000"/>
                </a:solidFill>
                <a:latin typeface="Open Sans" panose="020B0606030504020204" pitchFamily="34" charset="0"/>
              </a:rPr>
              <a:t>root@pts</a:t>
            </a:r>
            <a:r>
              <a:rPr lang="en-US" altLang="ja-JP" sz="700" dirty="0">
                <a:solidFill>
                  <a:srgbClr val="000000"/>
                </a:solidFill>
                <a:latin typeface="Open Sans" panose="020B0606030504020204" pitchFamily="34" charset="0"/>
              </a:rPr>
              <a:t> ",</a:t>
            </a:r>
          </a:p>
          <a:p>
            <a:r>
              <a:rPr lang="en-US" altLang="ja-JP" sz="700" dirty="0">
                <a:solidFill>
                  <a:srgbClr val="000000"/>
                </a:solidFill>
                <a:latin typeface="Open Sans" panose="020B0606030504020204" pitchFamily="34" charset="0"/>
              </a:rPr>
              <a:t>        "tcp6       0      0 :::22                   :::*                    LISTEN      997/</a:t>
            </a:r>
            <a:r>
              <a:rPr lang="en-US" altLang="ja-JP" sz="700" dirty="0" err="1">
                <a:solidFill>
                  <a:srgbClr val="000000"/>
                </a:solidFill>
                <a:latin typeface="Open Sans" panose="020B0606030504020204" pitchFamily="34" charset="0"/>
              </a:rPr>
              <a:t>sshd</a:t>
            </a:r>
            <a:r>
              <a:rPr lang="en-US" altLang="ja-JP" sz="700" dirty="0">
                <a:solidFill>
                  <a:srgbClr val="000000"/>
                </a:solidFill>
                <a:latin typeface="Open Sans" panose="020B0606030504020204" pitchFamily="34" charset="0"/>
              </a:rPr>
              <a:t>            "</a:t>
            </a:r>
          </a:p>
          <a:p>
            <a:r>
              <a:rPr lang="en-US" altLang="ja-JP" sz="700" dirty="0">
                <a:solidFill>
                  <a:srgbClr val="000000"/>
                </a:solidFill>
                <a:latin typeface="Open Sans" panose="020B0606030504020204" pitchFamily="34" charset="0"/>
              </a:rPr>
              <a:t>    ]</a:t>
            </a:r>
          </a:p>
          <a:p>
            <a:r>
              <a:rPr lang="en-US" altLang="ja-JP" sz="700" dirty="0">
                <a:solidFill>
                  <a:srgbClr val="000000"/>
                </a:solidFill>
                <a:latin typeface="Open Sans" panose="020B0606030504020204" pitchFamily="34" charset="0"/>
              </a:rPr>
              <a:t>}</a:t>
            </a:r>
          </a:p>
          <a:p>
            <a:endParaRPr lang="en-US" altLang="ja-JP" sz="700" dirty="0">
              <a:solidFill>
                <a:srgbClr val="000000"/>
              </a:solidFill>
              <a:latin typeface="Open Sans" panose="020B0606030504020204" pitchFamily="34" charset="0"/>
            </a:endParaRPr>
          </a:p>
          <a:p>
            <a:r>
              <a:rPr lang="en-US" altLang="ja-JP" sz="700" dirty="0">
                <a:solidFill>
                  <a:srgbClr val="000000"/>
                </a:solidFill>
                <a:latin typeface="Open Sans" panose="020B0606030504020204" pitchFamily="34" charset="0"/>
              </a:rPr>
              <a:t>TASK [Clone </a:t>
            </a:r>
            <a:r>
              <a:rPr lang="en-US" altLang="ja-JP" sz="700" dirty="0" err="1">
                <a:solidFill>
                  <a:srgbClr val="000000"/>
                </a:solidFill>
                <a:latin typeface="Open Sans" panose="020B0606030504020204" pitchFamily="34" charset="0"/>
              </a:rPr>
              <a:t>cmd.git</a:t>
            </a:r>
            <a:r>
              <a:rPr lang="en-US" altLang="ja-JP" sz="700" dirty="0">
                <a:solidFill>
                  <a:srgbClr val="000000"/>
                </a:solidFill>
                <a:latin typeface="Open Sans" panose="020B0606030504020204" pitchFamily="34" charset="0"/>
              </a:rPr>
              <a:t> on the remote] ***********************************************************************************************************</a:t>
            </a:r>
          </a:p>
          <a:p>
            <a:r>
              <a:rPr lang="en-US" altLang="ja-JP" sz="700" dirty="0">
                <a:solidFill>
                  <a:srgbClr val="000000"/>
                </a:solidFill>
                <a:latin typeface="Open Sans" panose="020B0606030504020204" pitchFamily="34" charset="0"/>
              </a:rPr>
              <a:t>changed: [192.168.100.110]</a:t>
            </a:r>
          </a:p>
          <a:p>
            <a:endParaRPr lang="en-US" altLang="ja-JP" sz="700" dirty="0">
              <a:solidFill>
                <a:srgbClr val="000000"/>
              </a:solidFill>
              <a:latin typeface="Open Sans" panose="020B0606030504020204" pitchFamily="34" charset="0"/>
            </a:endParaRPr>
          </a:p>
          <a:p>
            <a:r>
              <a:rPr lang="en-US" altLang="ja-JP" sz="700" dirty="0">
                <a:solidFill>
                  <a:srgbClr val="000000"/>
                </a:solidFill>
                <a:latin typeface="Open Sans" panose="020B0606030504020204" pitchFamily="34" charset="0"/>
              </a:rPr>
              <a:t>TASK [Fetch echo-</a:t>
            </a:r>
            <a:r>
              <a:rPr lang="en-US" altLang="ja-JP" sz="700" dirty="0" err="1">
                <a:solidFill>
                  <a:srgbClr val="000000"/>
                </a:solidFill>
                <a:latin typeface="Open Sans" panose="020B0606030504020204" pitchFamily="34" charset="0"/>
              </a:rPr>
              <a:t>include.yml</a:t>
            </a:r>
            <a:r>
              <a:rPr lang="en-US" altLang="ja-JP" sz="700" dirty="0">
                <a:solidFill>
                  <a:srgbClr val="000000"/>
                </a:solidFill>
                <a:latin typeface="Open Sans" panose="020B0606030504020204" pitchFamily="34" charset="0"/>
              </a:rPr>
              <a:t> from remote] ****************************************************************************************************</a:t>
            </a:r>
          </a:p>
          <a:p>
            <a:r>
              <a:rPr lang="en-US" altLang="ja-JP" sz="700" dirty="0">
                <a:solidFill>
                  <a:srgbClr val="000000"/>
                </a:solidFill>
                <a:latin typeface="Open Sans" panose="020B0606030504020204" pitchFamily="34" charset="0"/>
              </a:rPr>
              <a:t>changed: [192.168.100.110]</a:t>
            </a:r>
          </a:p>
          <a:p>
            <a:endParaRPr lang="en-US" altLang="ja-JP" sz="700" dirty="0">
              <a:solidFill>
                <a:srgbClr val="000000"/>
              </a:solidFill>
              <a:latin typeface="Open Sans" panose="020B0606030504020204" pitchFamily="34" charset="0"/>
            </a:endParaRPr>
          </a:p>
          <a:p>
            <a:r>
              <a:rPr lang="en-US" altLang="ja-JP" sz="700" dirty="0">
                <a:solidFill>
                  <a:srgbClr val="000000"/>
                </a:solidFill>
                <a:latin typeface="Open Sans" panose="020B0606030504020204" pitchFamily="34" charset="0"/>
              </a:rPr>
              <a:t>TASK [Sleep 2] *******************************************************************************************************************************</a:t>
            </a:r>
          </a:p>
          <a:p>
            <a:r>
              <a:rPr lang="en-US" altLang="ja-JP" sz="700" dirty="0">
                <a:solidFill>
                  <a:srgbClr val="000000"/>
                </a:solidFill>
                <a:latin typeface="Open Sans" panose="020B0606030504020204" pitchFamily="34" charset="0"/>
              </a:rPr>
              <a:t>changed: [192.168.100.110]</a:t>
            </a:r>
          </a:p>
          <a:p>
            <a:endParaRPr lang="en-US" altLang="ja-JP" sz="700" dirty="0">
              <a:solidFill>
                <a:srgbClr val="000000"/>
              </a:solidFill>
              <a:latin typeface="Open Sans" panose="020B0606030504020204" pitchFamily="34" charset="0"/>
            </a:endParaRPr>
          </a:p>
          <a:p>
            <a:r>
              <a:rPr lang="en-US" altLang="ja-JP" sz="700" dirty="0">
                <a:solidFill>
                  <a:srgbClr val="000000"/>
                </a:solidFill>
                <a:latin typeface="Open Sans" panose="020B0606030504020204" pitchFamily="34" charset="0"/>
              </a:rPr>
              <a:t>TASK [Run echo-</a:t>
            </a:r>
            <a:r>
              <a:rPr lang="en-US" altLang="ja-JP" sz="700" dirty="0" err="1">
                <a:solidFill>
                  <a:srgbClr val="000000"/>
                </a:solidFill>
                <a:latin typeface="Open Sans" panose="020B0606030504020204" pitchFamily="34" charset="0"/>
              </a:rPr>
              <a:t>include.yml</a:t>
            </a:r>
            <a:r>
              <a:rPr lang="en-US" altLang="ja-JP" sz="700" dirty="0">
                <a:solidFill>
                  <a:srgbClr val="000000"/>
                </a:solidFill>
                <a:latin typeface="Open Sans" panose="020B0606030504020204" pitchFamily="34" charset="0"/>
              </a:rPr>
              <a:t>] ******************************************************************************************************************</a:t>
            </a:r>
          </a:p>
          <a:p>
            <a:r>
              <a:rPr lang="en-US" altLang="ja-JP" sz="700" dirty="0">
                <a:solidFill>
                  <a:srgbClr val="000000"/>
                </a:solidFill>
                <a:latin typeface="Open Sans" panose="020B0606030504020204" pitchFamily="34" charset="0"/>
              </a:rPr>
              <a:t>included: /home/x261243/repo/netstat/echo-</a:t>
            </a:r>
            <a:r>
              <a:rPr lang="en-US" altLang="ja-JP" sz="700" dirty="0" err="1">
                <a:solidFill>
                  <a:srgbClr val="000000"/>
                </a:solidFill>
                <a:latin typeface="Open Sans" panose="020B0606030504020204" pitchFamily="34" charset="0"/>
              </a:rPr>
              <a:t>include.yml</a:t>
            </a:r>
            <a:r>
              <a:rPr lang="en-US" altLang="ja-JP" sz="700" dirty="0">
                <a:solidFill>
                  <a:srgbClr val="000000"/>
                </a:solidFill>
                <a:latin typeface="Open Sans" panose="020B0606030504020204" pitchFamily="34" charset="0"/>
              </a:rPr>
              <a:t> for 192.168.100.110</a:t>
            </a:r>
          </a:p>
          <a:p>
            <a:endParaRPr lang="en-US" altLang="ja-JP" sz="700" dirty="0">
              <a:solidFill>
                <a:srgbClr val="000000"/>
              </a:solidFill>
              <a:latin typeface="Open Sans" panose="020B0606030504020204" pitchFamily="34" charset="0"/>
            </a:endParaRPr>
          </a:p>
          <a:p>
            <a:r>
              <a:rPr lang="en-US" altLang="ja-JP" sz="700" dirty="0">
                <a:solidFill>
                  <a:srgbClr val="000000"/>
                </a:solidFill>
                <a:latin typeface="Open Sans" panose="020B0606030504020204" pitchFamily="34" charset="0"/>
              </a:rPr>
              <a:t>TASK [Echo1 message] *************************************************************************************************************************</a:t>
            </a:r>
          </a:p>
          <a:p>
            <a:r>
              <a:rPr lang="en-US" altLang="ja-JP" sz="700" dirty="0">
                <a:solidFill>
                  <a:srgbClr val="000000"/>
                </a:solidFill>
                <a:latin typeface="Open Sans" panose="020B0606030504020204" pitchFamily="34" charset="0"/>
              </a:rPr>
              <a:t>ok: [192.168.100.110] =&gt; {</a:t>
            </a:r>
          </a:p>
          <a:p>
            <a:r>
              <a:rPr lang="en-US" altLang="ja-JP" sz="700" dirty="0">
                <a:solidFill>
                  <a:srgbClr val="000000"/>
                </a:solidFill>
                <a:latin typeface="Open Sans" panose="020B0606030504020204" pitchFamily="34" charset="0"/>
              </a:rPr>
              <a:t>    "msg": "Output message from </a:t>
            </a:r>
            <a:r>
              <a:rPr lang="en-US" altLang="ja-JP" sz="700" dirty="0" err="1">
                <a:solidFill>
                  <a:srgbClr val="000000"/>
                </a:solidFill>
                <a:latin typeface="Open Sans" panose="020B0606030504020204" pitchFamily="34" charset="0"/>
              </a:rPr>
              <a:t>cmd</a:t>
            </a:r>
            <a:r>
              <a:rPr lang="en-US" altLang="ja-JP" sz="700" dirty="0">
                <a:solidFill>
                  <a:srgbClr val="000000"/>
                </a:solidFill>
                <a:latin typeface="Open Sans" panose="020B0606030504020204" pitchFamily="34" charset="0"/>
              </a:rPr>
              <a:t> repo: echo-</a:t>
            </a:r>
            <a:r>
              <a:rPr lang="en-US" altLang="ja-JP" sz="700" dirty="0" err="1">
                <a:solidFill>
                  <a:srgbClr val="000000"/>
                </a:solidFill>
                <a:latin typeface="Open Sans" panose="020B0606030504020204" pitchFamily="34" charset="0"/>
              </a:rPr>
              <a:t>include.yml</a:t>
            </a:r>
            <a:r>
              <a:rPr lang="en-US" altLang="ja-JP" sz="700" dirty="0">
                <a:solidFill>
                  <a:srgbClr val="000000"/>
                </a:solidFill>
                <a:latin typeface="Open Sans" panose="020B0606030504020204" pitchFamily="34" charset="0"/>
              </a:rPr>
              <a:t>"</a:t>
            </a:r>
          </a:p>
          <a:p>
            <a:r>
              <a:rPr lang="en-US" altLang="ja-JP" sz="700" dirty="0">
                <a:solidFill>
                  <a:srgbClr val="000000"/>
                </a:solidFill>
                <a:latin typeface="Open Sans" panose="020B0606030504020204" pitchFamily="34" charset="0"/>
              </a:rPr>
              <a:t>}</a:t>
            </a:r>
          </a:p>
          <a:p>
            <a:endParaRPr lang="en-US" altLang="ja-JP" sz="700" dirty="0">
              <a:solidFill>
                <a:srgbClr val="000000"/>
              </a:solidFill>
              <a:latin typeface="Open Sans" panose="020B0606030504020204" pitchFamily="34" charset="0"/>
            </a:endParaRPr>
          </a:p>
          <a:p>
            <a:r>
              <a:rPr lang="en-US" altLang="ja-JP" sz="700" dirty="0">
                <a:solidFill>
                  <a:srgbClr val="000000"/>
                </a:solidFill>
                <a:latin typeface="Open Sans" panose="020B0606030504020204" pitchFamily="34" charset="0"/>
              </a:rPr>
              <a:t>PLAY RECAP ***********************************************************************************************************************************</a:t>
            </a:r>
          </a:p>
          <a:p>
            <a:r>
              <a:rPr lang="en-US" altLang="ja-JP" sz="700" dirty="0">
                <a:solidFill>
                  <a:srgbClr val="000000"/>
                </a:solidFill>
                <a:latin typeface="Open Sans" panose="020B0606030504020204" pitchFamily="34" charset="0"/>
              </a:rPr>
              <a:t>192.168.100.110            : ok=8    changed=4    unreachable=0    failed=0    skipped=0    rescued=0    ignored=0</a:t>
            </a:r>
          </a:p>
          <a:p>
            <a:endParaRPr lang="en-US" altLang="ja-JP" sz="700" dirty="0">
              <a:solidFill>
                <a:srgbClr val="000000"/>
              </a:solidFill>
              <a:latin typeface="Open Sans" panose="020B0606030504020204" pitchFamily="34" charset="0"/>
            </a:endParaRPr>
          </a:p>
          <a:p>
            <a:r>
              <a:rPr lang="en-US" altLang="ja-JP" sz="700" dirty="0">
                <a:solidFill>
                  <a:srgbClr val="000000"/>
                </a:solidFill>
                <a:latin typeface="Open Sans" panose="020B0606030504020204" pitchFamily="34" charset="0"/>
              </a:rPr>
              <a:t>[x261243@centos2 netstat]$</a:t>
            </a:r>
          </a:p>
        </p:txBody>
      </p:sp>
      <p:pic>
        <p:nvPicPr>
          <p:cNvPr id="7" name="Picture 6">
            <a:extLst>
              <a:ext uri="{FF2B5EF4-FFF2-40B4-BE49-F238E27FC236}">
                <a16:creationId xmlns:a16="http://schemas.microsoft.com/office/drawing/2014/main" id="{31B32A90-E829-4C53-9333-E902DF7D6425}"/>
              </a:ext>
            </a:extLst>
          </p:cNvPr>
          <p:cNvPicPr>
            <a:picLocks noChangeAspect="1"/>
          </p:cNvPicPr>
          <p:nvPr/>
        </p:nvPicPr>
        <p:blipFill>
          <a:blip r:embed="rId3"/>
          <a:stretch>
            <a:fillRect/>
          </a:stretch>
        </p:blipFill>
        <p:spPr>
          <a:xfrm>
            <a:off x="6310436" y="2924944"/>
            <a:ext cx="5576938" cy="3665650"/>
          </a:xfrm>
          <a:prstGeom prst="rect">
            <a:avLst/>
          </a:prstGeom>
        </p:spPr>
      </p:pic>
    </p:spTree>
    <p:extLst>
      <p:ext uri="{BB962C8B-B14F-4D97-AF65-F5344CB8AC3E}">
        <p14:creationId xmlns:p14="http://schemas.microsoft.com/office/powerpoint/2010/main" val="871705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9AD57C0-5DE5-9B49-ABC1-C96EEC955E59}"/>
              </a:ext>
            </a:extLst>
          </p:cNvPr>
          <p:cNvSpPr/>
          <p:nvPr/>
        </p:nvSpPr>
        <p:spPr>
          <a:xfrm>
            <a:off x="477791" y="188640"/>
            <a:ext cx="11391848" cy="830997"/>
          </a:xfrm>
          <a:prstGeom prst="rect">
            <a:avLst/>
          </a:prstGeom>
        </p:spPr>
        <p:txBody>
          <a:bodyPr wrap="square">
            <a:spAutoFit/>
          </a:bodyPr>
          <a:lstStyle/>
          <a:p>
            <a:r>
              <a:rPr lang="en" altLang="zh-TW" dirty="0">
                <a:solidFill>
                  <a:srgbClr val="000000"/>
                </a:solidFill>
                <a:latin typeface="Microsoft JhengHei" panose="020B0604030504040204" pitchFamily="34" charset="-120"/>
                <a:ea typeface="Microsoft JhengHei" panose="020B0604030504040204" pitchFamily="34" charset="-120"/>
              </a:rPr>
              <a:t>Reboot system – to aviod </a:t>
            </a:r>
            <a:r>
              <a:rPr lang="en-US" altLang="zh-TW" dirty="0">
                <a:solidFill>
                  <a:srgbClr val="000000"/>
                </a:solidFill>
                <a:latin typeface="Microsoft JhengHei" panose="020B0604030504040204" pitchFamily="34" charset="-120"/>
                <a:ea typeface="Microsoft JhengHei" panose="020B0604030504040204" pitchFamily="34" charset="-120"/>
              </a:rPr>
              <a:t>ansible play failed with the error “Shared connection closed”</a:t>
            </a:r>
            <a:endParaRPr lang="zh-TW" altLang="en-US" dirty="0"/>
          </a:p>
        </p:txBody>
      </p:sp>
      <p:sp>
        <p:nvSpPr>
          <p:cNvPr id="4" name="Rectangle 1">
            <a:extLst>
              <a:ext uri="{FF2B5EF4-FFF2-40B4-BE49-F238E27FC236}">
                <a16:creationId xmlns:a16="http://schemas.microsoft.com/office/drawing/2014/main" id="{CFB738B7-2C12-47BC-BAC7-6B9A65E2882E}"/>
              </a:ext>
            </a:extLst>
          </p:cNvPr>
          <p:cNvSpPr>
            <a:spLocks noChangeArrowheads="1"/>
          </p:cNvSpPr>
          <p:nvPr/>
        </p:nvSpPr>
        <p:spPr bwMode="auto">
          <a:xfrm>
            <a:off x="541476" y="855247"/>
            <a:ext cx="11169559" cy="2877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7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FB818AB4-3AAE-4495-A4E0-45E02A99B830}"/>
              </a:ext>
            </a:extLst>
          </p:cNvPr>
          <p:cNvSpPr txBox="1"/>
          <p:nvPr/>
        </p:nvSpPr>
        <p:spPr>
          <a:xfrm>
            <a:off x="319185" y="893719"/>
            <a:ext cx="11328163" cy="6017032"/>
          </a:xfrm>
          <a:prstGeom prst="rect">
            <a:avLst/>
          </a:prstGeom>
          <a:noFill/>
        </p:spPr>
        <p:txBody>
          <a:bodyPr wrap="square" numCol="2">
            <a:spAutoFit/>
          </a:bodyPr>
          <a:lstStyle/>
          <a:p>
            <a:r>
              <a:rPr lang="en-US" sz="1100" dirty="0"/>
              <a:t>---</a:t>
            </a:r>
          </a:p>
          <a:p>
            <a:r>
              <a:rPr lang="en-US" sz="1100" dirty="0"/>
              <a:t>  - name: Patch the server and Reboot</a:t>
            </a:r>
          </a:p>
          <a:p>
            <a:r>
              <a:rPr lang="en-US" sz="1100" dirty="0"/>
              <a:t>    hosts: app</a:t>
            </a:r>
          </a:p>
          <a:p>
            <a:r>
              <a:rPr lang="en-US" sz="1100" dirty="0"/>
              <a:t>    tasks:</a:t>
            </a:r>
          </a:p>
          <a:p>
            <a:r>
              <a:rPr lang="en-US" sz="1100" dirty="0"/>
              <a:t>      - name: Patch the server</a:t>
            </a:r>
          </a:p>
          <a:p>
            <a:r>
              <a:rPr lang="en-US" sz="1100" dirty="0"/>
              <a:t>        become: yes</a:t>
            </a:r>
          </a:p>
          <a:p>
            <a:r>
              <a:rPr lang="en-US" sz="1100" dirty="0"/>
              <a:t>        </a:t>
            </a:r>
            <a:r>
              <a:rPr lang="en-US" sz="1100" dirty="0" err="1"/>
              <a:t>become_user</a:t>
            </a:r>
            <a:r>
              <a:rPr lang="en-US" sz="1100" dirty="0"/>
              <a:t>: root</a:t>
            </a:r>
          </a:p>
          <a:p>
            <a:r>
              <a:rPr lang="en-US" sz="1100" dirty="0"/>
              <a:t>        tags: Patch</a:t>
            </a:r>
          </a:p>
          <a:p>
            <a:r>
              <a:rPr lang="en-US" sz="1100" dirty="0"/>
              <a:t>        shell: "yum -y update"</a:t>
            </a:r>
          </a:p>
          <a:p>
            <a:r>
              <a:rPr lang="en-US" sz="1100" dirty="0"/>
              <a:t>        register: </a:t>
            </a:r>
            <a:r>
              <a:rPr lang="en-US" sz="1100" dirty="0" err="1"/>
              <a:t>patchresult</a:t>
            </a:r>
            <a:endParaRPr lang="en-US" sz="1100" dirty="0"/>
          </a:p>
          <a:p>
            <a:endParaRPr lang="en-US" sz="1100" dirty="0"/>
          </a:p>
          <a:p>
            <a:r>
              <a:rPr lang="en-US" sz="1100" dirty="0"/>
              <a:t>      - name: Reboot the server</a:t>
            </a:r>
          </a:p>
          <a:p>
            <a:r>
              <a:rPr lang="en-US" sz="1100" dirty="0"/>
              <a:t>        tags: reboot</a:t>
            </a:r>
          </a:p>
          <a:p>
            <a:r>
              <a:rPr lang="en-US" sz="1100" dirty="0"/>
              <a:t>        become: yes</a:t>
            </a:r>
          </a:p>
          <a:p>
            <a:r>
              <a:rPr lang="en-US" sz="1100" dirty="0"/>
              <a:t>        </a:t>
            </a:r>
            <a:r>
              <a:rPr lang="en-US" sz="1100" dirty="0" err="1"/>
              <a:t>become_user</a:t>
            </a:r>
            <a:r>
              <a:rPr lang="en-US" sz="1100" dirty="0"/>
              <a:t>: root</a:t>
            </a:r>
          </a:p>
          <a:p>
            <a:r>
              <a:rPr lang="en-US" sz="1100" dirty="0"/>
              <a:t>        shell: "sleep 5 &amp;&amp; reboot"</a:t>
            </a:r>
          </a:p>
          <a:p>
            <a:r>
              <a:rPr lang="en-US" sz="1100" dirty="0"/>
              <a:t>        async: 1</a:t>
            </a:r>
          </a:p>
          <a:p>
            <a:r>
              <a:rPr lang="en-US" sz="1100" dirty="0"/>
              <a:t>        poll: 0</a:t>
            </a:r>
          </a:p>
          <a:p>
            <a:r>
              <a:rPr lang="en-US" sz="1100" dirty="0"/>
              <a:t>    </a:t>
            </a:r>
          </a:p>
          <a:p>
            <a:r>
              <a:rPr lang="en-US" sz="1100" dirty="0"/>
              <a:t>      - name: Wait for the reboot and reconnect </a:t>
            </a:r>
          </a:p>
          <a:p>
            <a:r>
              <a:rPr lang="en-US" sz="1100" dirty="0"/>
              <a:t>        </a:t>
            </a:r>
            <a:r>
              <a:rPr lang="en-US" sz="1100" dirty="0" err="1"/>
              <a:t>wait_for</a:t>
            </a:r>
            <a:r>
              <a:rPr lang="en-US" sz="1100" dirty="0"/>
              <a:t>:</a:t>
            </a:r>
          </a:p>
          <a:p>
            <a:r>
              <a:rPr lang="en-US" sz="1100" dirty="0"/>
              <a:t>          port: 22</a:t>
            </a:r>
          </a:p>
          <a:p>
            <a:r>
              <a:rPr lang="en-US" sz="1100" dirty="0"/>
              <a:t>          host: '{{ (</a:t>
            </a:r>
            <a:r>
              <a:rPr lang="en-US" sz="1100" dirty="0" err="1"/>
              <a:t>ansible_ssh_host|default</a:t>
            </a:r>
            <a:r>
              <a:rPr lang="en-US" sz="1100" dirty="0"/>
              <a:t>(</a:t>
            </a:r>
            <a:r>
              <a:rPr lang="en-US" sz="1100" dirty="0" err="1"/>
              <a:t>ansible_host</a:t>
            </a:r>
            <a:r>
              <a:rPr lang="en-US" sz="1100" dirty="0"/>
              <a:t>))|default(</a:t>
            </a:r>
            <a:r>
              <a:rPr lang="en-US" sz="1100" dirty="0" err="1"/>
              <a:t>inventory_hostname</a:t>
            </a:r>
            <a:r>
              <a:rPr lang="en-US" sz="1100" dirty="0"/>
              <a:t>) }}'</a:t>
            </a:r>
          </a:p>
          <a:p>
            <a:r>
              <a:rPr lang="en-US" sz="1100" dirty="0"/>
              <a:t>          </a:t>
            </a:r>
            <a:r>
              <a:rPr lang="en-US" sz="1100" dirty="0" err="1"/>
              <a:t>search_regex</a:t>
            </a:r>
            <a:r>
              <a:rPr lang="en-US" sz="1100" dirty="0"/>
              <a:t>: OpenSSH</a:t>
            </a:r>
          </a:p>
          <a:p>
            <a:r>
              <a:rPr lang="en-US" sz="1100" dirty="0"/>
              <a:t>          delay: 10</a:t>
            </a:r>
          </a:p>
          <a:p>
            <a:r>
              <a:rPr lang="en-US" sz="1100" dirty="0"/>
              <a:t>          timeout: 60</a:t>
            </a:r>
          </a:p>
          <a:p>
            <a:r>
              <a:rPr lang="en-US" sz="1100" dirty="0"/>
              <a:t>        connection: local</a:t>
            </a:r>
          </a:p>
          <a:p>
            <a:endParaRPr lang="en-US" sz="1100" dirty="0"/>
          </a:p>
          <a:p>
            <a:r>
              <a:rPr lang="en-US" sz="1100" dirty="0"/>
              <a:t>      - name: Check the Uptime of the servers</a:t>
            </a:r>
          </a:p>
          <a:p>
            <a:r>
              <a:rPr lang="en-US" sz="1100" dirty="0"/>
              <a:t>        shell: "uptime"</a:t>
            </a:r>
          </a:p>
          <a:p>
            <a:r>
              <a:rPr lang="en-US" sz="1100" dirty="0"/>
              <a:t>        register: Uptime</a:t>
            </a:r>
          </a:p>
          <a:p>
            <a:endParaRPr lang="en-US" sz="1100" dirty="0"/>
          </a:p>
          <a:p>
            <a:r>
              <a:rPr lang="en-US" sz="1100" dirty="0"/>
              <a:t>      - debug: var=Uptime</a:t>
            </a:r>
          </a:p>
          <a:p>
            <a:endParaRPr lang="en-US" sz="1100" dirty="0"/>
          </a:p>
          <a:p>
            <a:r>
              <a:rPr lang="en-US" sz="1100" dirty="0">
                <a:hlinkClick r:id="rId2"/>
              </a:rPr>
              <a:t>https://www.middlewareinventory.com/blog/ansible_wait_for_reboot_to_complete/</a:t>
            </a:r>
            <a:endParaRPr lang="en-US" sz="1100" dirty="0"/>
          </a:p>
          <a:p>
            <a:r>
              <a:rPr lang="en-US" sz="1100" dirty="0"/>
              <a:t>command module does not support logical and - &amp;&amp;</a:t>
            </a:r>
          </a:p>
          <a:p>
            <a:endParaRPr lang="en-US" sz="1100" dirty="0"/>
          </a:p>
          <a:p>
            <a:r>
              <a:rPr lang="en-US" sz="1100" dirty="0"/>
              <a:t>async:  By default, the tasks in playbook block the execution till it gets completed.  If you mention async in the task. It will be run asynchronously, in other words, it runs detached and in the background.  ansible master keeps track of this task by using the poll interval.  it accepts the time in seconds it should keep the connection open before times out</a:t>
            </a:r>
          </a:p>
          <a:p>
            <a:endParaRPr lang="en-US" sz="1100" dirty="0"/>
          </a:p>
          <a:p>
            <a:r>
              <a:rPr lang="en-US" sz="1100" dirty="0"/>
              <a:t>poll: Time in seconds, at what interval the ansible master should poll the Job/task to know whether it is completed.</a:t>
            </a:r>
          </a:p>
          <a:p>
            <a:endParaRPr lang="en-US" sz="1100" dirty="0"/>
          </a:p>
          <a:p>
            <a:r>
              <a:rPr lang="en-US" sz="1100" dirty="0"/>
              <a:t>when the poll is set to 0 seconds, Ansible will fire the task and forget it. which is used specifically in here so that despite the remote servers shutdown the playbook will still be on</a:t>
            </a:r>
          </a:p>
          <a:p>
            <a:endParaRPr lang="en-US" sz="1100" dirty="0"/>
          </a:p>
          <a:p>
            <a:r>
              <a:rPr lang="en-US" sz="1100" dirty="0"/>
              <a:t>The Third task is </a:t>
            </a:r>
            <a:r>
              <a:rPr lang="en-US" sz="1100" dirty="0" err="1"/>
              <a:t>wait_for</a:t>
            </a:r>
            <a:r>
              <a:rPr lang="en-US" sz="1100" dirty="0"/>
              <a:t>. which is our primary focus so let me explain all the arguments of this task</a:t>
            </a:r>
          </a:p>
          <a:p>
            <a:endParaRPr lang="en-US" sz="1100" dirty="0"/>
          </a:p>
          <a:p>
            <a:r>
              <a:rPr lang="en-US" sz="1100" dirty="0"/>
              <a:t>port:  we are waiting for the port 22 (SSH Default port) to be open</a:t>
            </a:r>
          </a:p>
          <a:p>
            <a:r>
              <a:rPr lang="en-US" sz="1100" dirty="0"/>
              <a:t>host:  we are using the ansible built-in variables here </a:t>
            </a:r>
            <a:r>
              <a:rPr lang="en-US" sz="1100" dirty="0" err="1"/>
              <a:t>inventory_hostname</a:t>
            </a:r>
            <a:r>
              <a:rPr lang="en-US" sz="1100" dirty="0"/>
              <a:t> or </a:t>
            </a:r>
            <a:r>
              <a:rPr lang="en-US" sz="1100" dirty="0" err="1"/>
              <a:t>ansible_host</a:t>
            </a:r>
            <a:r>
              <a:rPr lang="en-US" sz="1100" dirty="0"/>
              <a:t> which will represent the current host from of the host group defined in the playbook (app)</a:t>
            </a:r>
          </a:p>
          <a:p>
            <a:r>
              <a:rPr lang="en-US" sz="1100" dirty="0" err="1"/>
              <a:t>search_regex</a:t>
            </a:r>
            <a:r>
              <a:rPr lang="en-US" sz="1100" dirty="0"/>
              <a:t>:  we are looking for a word OpenSSH once the Port is open.</a:t>
            </a:r>
          </a:p>
          <a:p>
            <a:r>
              <a:rPr lang="en-US" sz="1100" dirty="0"/>
              <a:t>delay: Delay in seconds before starting the validation</a:t>
            </a:r>
          </a:p>
          <a:p>
            <a:r>
              <a:rPr lang="en-US" sz="1100" dirty="0"/>
              <a:t>timeout: timeout the execution after defined seconds.</a:t>
            </a:r>
          </a:p>
          <a:p>
            <a:r>
              <a:rPr lang="en-US" sz="1100" dirty="0"/>
              <a:t>connection:  Execute the connection from local (master)</a:t>
            </a:r>
          </a:p>
          <a:p>
            <a:endParaRPr lang="en-US" sz="1100" dirty="0"/>
          </a:p>
          <a:p>
            <a:r>
              <a:rPr lang="en-US" sz="1100" dirty="0"/>
              <a:t>When the connection is set to local. The Master will try to connect to the remote boxes from the master. It is more like executing  </a:t>
            </a:r>
            <a:r>
              <a:rPr lang="en-US" sz="1100" dirty="0" err="1"/>
              <a:t>nc</a:t>
            </a:r>
            <a:r>
              <a:rPr lang="en-US" sz="1100" dirty="0"/>
              <a:t> or telnet command to make sure the port is open</a:t>
            </a:r>
          </a:p>
        </p:txBody>
      </p:sp>
    </p:spTree>
    <p:extLst>
      <p:ext uri="{BB962C8B-B14F-4D97-AF65-F5344CB8AC3E}">
        <p14:creationId xmlns:p14="http://schemas.microsoft.com/office/powerpoint/2010/main" val="239013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9AD57C0-5DE5-9B49-ABC1-C96EEC955E59}"/>
              </a:ext>
            </a:extLst>
          </p:cNvPr>
          <p:cNvSpPr/>
          <p:nvPr/>
        </p:nvSpPr>
        <p:spPr>
          <a:xfrm>
            <a:off x="936394" y="188640"/>
            <a:ext cx="9766530" cy="461665"/>
          </a:xfrm>
          <a:prstGeom prst="rect">
            <a:avLst/>
          </a:prstGeom>
        </p:spPr>
        <p:txBody>
          <a:bodyPr wrap="square">
            <a:spAutoFit/>
          </a:bodyPr>
          <a:lstStyle/>
          <a:p>
            <a:r>
              <a:rPr lang="en" altLang="zh-TW" dirty="0">
                <a:solidFill>
                  <a:srgbClr val="000000"/>
                </a:solidFill>
                <a:latin typeface="Microsoft JhengHei" panose="020B0604030504040204" pitchFamily="34" charset="-120"/>
                <a:ea typeface="Microsoft JhengHei" panose="020B0604030504040204" pitchFamily="34" charset="-120"/>
              </a:rPr>
              <a:t>SSH–keygen </a:t>
            </a:r>
            <a:endParaRPr lang="zh-TW" altLang="en-US" dirty="0"/>
          </a:p>
        </p:txBody>
      </p:sp>
      <p:sp>
        <p:nvSpPr>
          <p:cNvPr id="3" name="正方形/長方形 2"/>
          <p:cNvSpPr/>
          <p:nvPr/>
        </p:nvSpPr>
        <p:spPr>
          <a:xfrm>
            <a:off x="477788" y="612845"/>
            <a:ext cx="11305256" cy="6128523"/>
          </a:xfrm>
          <a:prstGeom prst="rect">
            <a:avLst/>
          </a:prstGeom>
        </p:spPr>
        <p:txBody>
          <a:bodyPr wrap="square" numCol="2">
            <a:noAutofit/>
          </a:bodyPr>
          <a:lstStyle/>
          <a:p>
            <a:r>
              <a:rPr lang="en-US" altLang="ja-JP" sz="900" dirty="0">
                <a:latin typeface="+mn-lt"/>
              </a:rPr>
              <a:t># At control node:</a:t>
            </a:r>
            <a:endParaRPr lang="ja-JP" altLang="en-US" sz="900" dirty="0">
              <a:latin typeface="+mn-lt"/>
            </a:endParaRPr>
          </a:p>
          <a:p>
            <a:r>
              <a:rPr lang="en-US" altLang="ja-JP" sz="900" b="0" i="0" dirty="0">
                <a:solidFill>
                  <a:srgbClr val="000000"/>
                </a:solidFill>
                <a:effectLst/>
                <a:latin typeface="+mn-lt"/>
              </a:rPr>
              <a:t>1. </a:t>
            </a:r>
            <a:r>
              <a:rPr lang="ja-JP" altLang="en-US" sz="900" b="1" i="0" dirty="0">
                <a:solidFill>
                  <a:srgbClr val="000000"/>
                </a:solidFill>
                <a:effectLst/>
                <a:latin typeface="+mn-lt"/>
              </a:rPr>
              <a:t>公開鍵認証用の鍵を生成します</a:t>
            </a:r>
            <a:endParaRPr lang="en-US" altLang="ja-JP" sz="900" b="1" i="0" dirty="0">
              <a:solidFill>
                <a:srgbClr val="000000"/>
              </a:solidFill>
              <a:effectLst/>
              <a:latin typeface="+mn-lt"/>
            </a:endParaRPr>
          </a:p>
          <a:p>
            <a:endParaRPr lang="en-US" altLang="ja-JP" sz="900" dirty="0">
              <a:latin typeface="+mn-lt"/>
            </a:endParaRPr>
          </a:p>
          <a:p>
            <a:r>
              <a:rPr lang="en-US" altLang="ja-JP" sz="900" dirty="0">
                <a:latin typeface="+mn-lt"/>
              </a:rPr>
              <a:t>[</a:t>
            </a:r>
            <a:r>
              <a:rPr lang="en-US" altLang="ja-JP" sz="900" dirty="0" err="1">
                <a:latin typeface="+mn-lt"/>
              </a:rPr>
              <a:t>root@localhost</a:t>
            </a:r>
            <a:r>
              <a:rPr lang="en-US" altLang="ja-JP" sz="900" dirty="0">
                <a:latin typeface="+mn-lt"/>
              </a:rPr>
              <a:t> ~]# </a:t>
            </a:r>
            <a:r>
              <a:rPr lang="en-US" altLang="ja-JP" sz="900" dirty="0" err="1">
                <a:solidFill>
                  <a:srgbClr val="FF0000"/>
                </a:solidFill>
                <a:latin typeface="+mn-lt"/>
              </a:rPr>
              <a:t>ssh</a:t>
            </a:r>
            <a:r>
              <a:rPr lang="en-US" altLang="ja-JP" sz="900" dirty="0">
                <a:solidFill>
                  <a:srgbClr val="FF0000"/>
                </a:solidFill>
                <a:latin typeface="+mn-lt"/>
              </a:rPr>
              <a:t>-keygen</a:t>
            </a:r>
          </a:p>
          <a:p>
            <a:r>
              <a:rPr lang="en-US" altLang="ja-JP" sz="900" dirty="0">
                <a:latin typeface="+mn-lt"/>
              </a:rPr>
              <a:t>Generating public/private </a:t>
            </a:r>
            <a:r>
              <a:rPr lang="en-US" altLang="ja-JP" sz="900" dirty="0" err="1">
                <a:latin typeface="+mn-lt"/>
              </a:rPr>
              <a:t>rsa</a:t>
            </a:r>
            <a:r>
              <a:rPr lang="en-US" altLang="ja-JP" sz="900" dirty="0">
                <a:latin typeface="+mn-lt"/>
              </a:rPr>
              <a:t> key pair.</a:t>
            </a:r>
          </a:p>
          <a:p>
            <a:r>
              <a:rPr lang="en-US" altLang="ja-JP" sz="900" dirty="0">
                <a:latin typeface="+mn-lt"/>
              </a:rPr>
              <a:t>Enter file in which to save the key (/root/.</a:t>
            </a:r>
            <a:r>
              <a:rPr lang="en-US" altLang="ja-JP" sz="900" dirty="0" err="1">
                <a:latin typeface="+mn-lt"/>
              </a:rPr>
              <a:t>ssh</a:t>
            </a:r>
            <a:r>
              <a:rPr lang="en-US" altLang="ja-JP" sz="900" dirty="0">
                <a:latin typeface="+mn-lt"/>
              </a:rPr>
              <a:t>/</a:t>
            </a:r>
            <a:r>
              <a:rPr lang="en-US" altLang="ja-JP" sz="900" dirty="0" err="1">
                <a:latin typeface="+mn-lt"/>
              </a:rPr>
              <a:t>id_rsa</a:t>
            </a:r>
            <a:r>
              <a:rPr lang="en-US" altLang="ja-JP" sz="900" dirty="0">
                <a:latin typeface="+mn-lt"/>
              </a:rPr>
              <a:t>):</a:t>
            </a:r>
          </a:p>
          <a:p>
            <a:r>
              <a:rPr lang="en-US" altLang="ja-JP" sz="900" dirty="0">
                <a:latin typeface="+mn-lt"/>
              </a:rPr>
              <a:t>Created directory '/root/.</a:t>
            </a:r>
            <a:r>
              <a:rPr lang="en-US" altLang="ja-JP" sz="900" dirty="0" err="1">
                <a:latin typeface="+mn-lt"/>
              </a:rPr>
              <a:t>ssh</a:t>
            </a:r>
            <a:r>
              <a:rPr lang="en-US" altLang="ja-JP" sz="900" dirty="0">
                <a:latin typeface="+mn-lt"/>
              </a:rPr>
              <a:t>'.</a:t>
            </a:r>
          </a:p>
          <a:p>
            <a:r>
              <a:rPr lang="en-US" altLang="ja-JP" sz="900" dirty="0">
                <a:latin typeface="+mn-lt"/>
              </a:rPr>
              <a:t>Enter passphrase (empty for no passphrase):</a:t>
            </a:r>
          </a:p>
          <a:p>
            <a:r>
              <a:rPr lang="en-US" altLang="ja-JP" sz="900" dirty="0">
                <a:latin typeface="+mn-lt"/>
              </a:rPr>
              <a:t>Enter same passphrase again:</a:t>
            </a:r>
          </a:p>
          <a:p>
            <a:r>
              <a:rPr lang="en-US" altLang="ja-JP" sz="900" dirty="0">
                <a:latin typeface="+mn-lt"/>
              </a:rPr>
              <a:t>Your identification has been saved in </a:t>
            </a:r>
            <a:r>
              <a:rPr lang="en-US" altLang="ja-JP" sz="900" dirty="0">
                <a:solidFill>
                  <a:srgbClr val="FF0000"/>
                </a:solidFill>
                <a:latin typeface="+mn-lt"/>
              </a:rPr>
              <a:t>/root/.</a:t>
            </a:r>
            <a:r>
              <a:rPr lang="en-US" altLang="ja-JP" sz="900" dirty="0" err="1">
                <a:solidFill>
                  <a:srgbClr val="FF0000"/>
                </a:solidFill>
                <a:latin typeface="+mn-lt"/>
              </a:rPr>
              <a:t>ssh</a:t>
            </a:r>
            <a:r>
              <a:rPr lang="en-US" altLang="ja-JP" sz="900" dirty="0">
                <a:solidFill>
                  <a:srgbClr val="FF0000"/>
                </a:solidFill>
                <a:latin typeface="+mn-lt"/>
              </a:rPr>
              <a:t>/</a:t>
            </a:r>
            <a:r>
              <a:rPr lang="en-US" altLang="ja-JP" sz="900" dirty="0" err="1">
                <a:solidFill>
                  <a:srgbClr val="FF0000"/>
                </a:solidFill>
                <a:latin typeface="+mn-lt"/>
              </a:rPr>
              <a:t>id_rsa</a:t>
            </a:r>
            <a:r>
              <a:rPr lang="en-US" altLang="ja-JP" sz="900" dirty="0">
                <a:latin typeface="+mn-lt"/>
              </a:rPr>
              <a:t>.</a:t>
            </a:r>
          </a:p>
          <a:p>
            <a:r>
              <a:rPr lang="en-US" altLang="ja-JP" sz="900" dirty="0">
                <a:latin typeface="+mn-lt"/>
              </a:rPr>
              <a:t>Your public key has been saved in </a:t>
            </a:r>
            <a:r>
              <a:rPr lang="en-US" altLang="ja-JP" sz="900" dirty="0">
                <a:solidFill>
                  <a:srgbClr val="FF0000"/>
                </a:solidFill>
                <a:latin typeface="+mn-lt"/>
              </a:rPr>
              <a:t>/root/.</a:t>
            </a:r>
            <a:r>
              <a:rPr lang="en-US" altLang="ja-JP" sz="900" dirty="0" err="1">
                <a:solidFill>
                  <a:srgbClr val="FF0000"/>
                </a:solidFill>
                <a:latin typeface="+mn-lt"/>
              </a:rPr>
              <a:t>ssh</a:t>
            </a:r>
            <a:r>
              <a:rPr lang="en-US" altLang="ja-JP" sz="900" dirty="0">
                <a:solidFill>
                  <a:srgbClr val="FF0000"/>
                </a:solidFill>
                <a:latin typeface="+mn-lt"/>
              </a:rPr>
              <a:t>/id_rsa.pub</a:t>
            </a:r>
            <a:r>
              <a:rPr lang="en-US" altLang="ja-JP" sz="900" dirty="0">
                <a:latin typeface="+mn-lt"/>
              </a:rPr>
              <a:t>.</a:t>
            </a:r>
          </a:p>
          <a:p>
            <a:r>
              <a:rPr lang="en-US" altLang="ja-JP" sz="900" dirty="0">
                <a:latin typeface="+mn-lt"/>
              </a:rPr>
              <a:t>The key fingerprint is:</a:t>
            </a:r>
          </a:p>
          <a:p>
            <a:r>
              <a:rPr lang="en-US" altLang="ja-JP" sz="900" dirty="0">
                <a:latin typeface="+mn-lt"/>
              </a:rPr>
              <a:t>SHA256:+vqOHS34NumOhXFbEGr16n7RkbrybpKNYMDE4CSjVU8 </a:t>
            </a:r>
            <a:r>
              <a:rPr lang="en-US" altLang="ja-JP" sz="900" dirty="0" err="1">
                <a:latin typeface="+mn-lt"/>
              </a:rPr>
              <a:t>root@localhost.localdomain</a:t>
            </a:r>
            <a:endParaRPr lang="en-US" altLang="ja-JP" sz="900" dirty="0">
              <a:latin typeface="+mn-lt"/>
            </a:endParaRPr>
          </a:p>
          <a:p>
            <a:r>
              <a:rPr lang="en-US" altLang="ja-JP" sz="900" dirty="0">
                <a:latin typeface="+mn-lt"/>
              </a:rPr>
              <a:t>The key's </a:t>
            </a:r>
            <a:r>
              <a:rPr lang="en-US" altLang="ja-JP" sz="900" dirty="0" err="1">
                <a:latin typeface="+mn-lt"/>
              </a:rPr>
              <a:t>randomart</a:t>
            </a:r>
            <a:r>
              <a:rPr lang="en-US" altLang="ja-JP" sz="900" dirty="0">
                <a:latin typeface="+mn-lt"/>
              </a:rPr>
              <a:t> image is:</a:t>
            </a:r>
          </a:p>
          <a:p>
            <a:r>
              <a:rPr lang="en-US" altLang="ja-JP" sz="900" dirty="0">
                <a:latin typeface="+mn-lt"/>
              </a:rPr>
              <a:t>+---[RSA 2048]----+</a:t>
            </a:r>
          </a:p>
          <a:p>
            <a:r>
              <a:rPr lang="en-US" altLang="ja-JP" sz="900" dirty="0">
                <a:latin typeface="+mn-lt"/>
              </a:rPr>
              <a:t>|o ++. E o        |</a:t>
            </a:r>
          </a:p>
          <a:p>
            <a:r>
              <a:rPr lang="en-US" altLang="ja-JP" sz="900" dirty="0">
                <a:latin typeface="+mn-lt"/>
              </a:rPr>
              <a:t>|.*  </a:t>
            </a:r>
            <a:r>
              <a:rPr lang="en-US" altLang="ja-JP" sz="900" dirty="0" err="1">
                <a:latin typeface="+mn-lt"/>
              </a:rPr>
              <a:t>oo</a:t>
            </a:r>
            <a:r>
              <a:rPr lang="en-US" altLang="ja-JP" sz="900" dirty="0">
                <a:latin typeface="+mn-lt"/>
              </a:rPr>
              <a:t> o </a:t>
            </a:r>
            <a:r>
              <a:rPr lang="en-US" altLang="ja-JP" sz="900" dirty="0" err="1">
                <a:latin typeface="+mn-lt"/>
              </a:rPr>
              <a:t>o</a:t>
            </a:r>
            <a:r>
              <a:rPr lang="en-US" altLang="ja-JP" sz="900" dirty="0">
                <a:latin typeface="+mn-lt"/>
              </a:rPr>
              <a:t>       |</a:t>
            </a:r>
          </a:p>
          <a:p>
            <a:r>
              <a:rPr lang="en-US" altLang="ja-JP" sz="900" dirty="0">
                <a:latin typeface="+mn-lt"/>
              </a:rPr>
              <a:t>|. .o  + . .  .   |</a:t>
            </a:r>
          </a:p>
          <a:p>
            <a:r>
              <a:rPr lang="en-US" altLang="ja-JP" sz="900" dirty="0">
                <a:latin typeface="+mn-lt"/>
              </a:rPr>
              <a:t>|    o.   o  </a:t>
            </a:r>
            <a:r>
              <a:rPr lang="en-US" altLang="ja-JP" sz="900" dirty="0" err="1">
                <a:latin typeface="+mn-lt"/>
              </a:rPr>
              <a:t>o</a:t>
            </a:r>
            <a:r>
              <a:rPr lang="en-US" altLang="ja-JP" sz="900" dirty="0">
                <a:latin typeface="+mn-lt"/>
              </a:rPr>
              <a:t>    |</a:t>
            </a:r>
          </a:p>
          <a:p>
            <a:r>
              <a:rPr lang="en-US" altLang="ja-JP" sz="900" dirty="0">
                <a:latin typeface="+mn-lt"/>
              </a:rPr>
              <a:t>|     .. S .o .   |</a:t>
            </a:r>
          </a:p>
          <a:p>
            <a:r>
              <a:rPr lang="en-US" altLang="ja-JP" sz="900" dirty="0">
                <a:latin typeface="+mn-lt"/>
              </a:rPr>
              <a:t>|      </a:t>
            </a:r>
            <a:r>
              <a:rPr lang="en-US" altLang="ja-JP" sz="900" dirty="0" err="1">
                <a:latin typeface="+mn-lt"/>
              </a:rPr>
              <a:t>oB</a:t>
            </a:r>
            <a:r>
              <a:rPr lang="en-US" altLang="ja-JP" sz="900" dirty="0">
                <a:latin typeface="+mn-lt"/>
              </a:rPr>
              <a:t> +o .    |</a:t>
            </a:r>
          </a:p>
          <a:p>
            <a:r>
              <a:rPr lang="en-US" altLang="ja-JP" sz="900" dirty="0">
                <a:latin typeface="+mn-lt"/>
              </a:rPr>
              <a:t>|     .+.*=.o     |</a:t>
            </a:r>
          </a:p>
          <a:p>
            <a:r>
              <a:rPr lang="en-US" altLang="ja-JP" sz="900" dirty="0">
                <a:latin typeface="+mn-lt"/>
              </a:rPr>
              <a:t>|       </a:t>
            </a:r>
            <a:r>
              <a:rPr lang="en-US" altLang="ja-JP" sz="900" dirty="0" err="1">
                <a:latin typeface="+mn-lt"/>
              </a:rPr>
              <a:t>OOo</a:t>
            </a:r>
            <a:r>
              <a:rPr lang="en-US" altLang="ja-JP" sz="900" dirty="0">
                <a:latin typeface="+mn-lt"/>
              </a:rPr>
              <a:t>=      |</a:t>
            </a:r>
          </a:p>
          <a:p>
            <a:r>
              <a:rPr lang="en-US" altLang="ja-JP" sz="900" dirty="0">
                <a:latin typeface="+mn-lt"/>
              </a:rPr>
              <a:t>|      +</a:t>
            </a:r>
            <a:r>
              <a:rPr lang="en-US" altLang="ja-JP" sz="900" dirty="0" err="1">
                <a:latin typeface="+mn-lt"/>
              </a:rPr>
              <a:t>BXOo</a:t>
            </a:r>
            <a:r>
              <a:rPr lang="en-US" altLang="ja-JP" sz="900" dirty="0">
                <a:latin typeface="+mn-lt"/>
              </a:rPr>
              <a:t>      |</a:t>
            </a:r>
            <a:endParaRPr lang="en-US" altLang="ja-JP" sz="900" dirty="0">
              <a:latin typeface="Consolas" panose="020B0609020204030204" pitchFamily="49" charset="0"/>
            </a:endParaRPr>
          </a:p>
          <a:p>
            <a:r>
              <a:rPr lang="en-US" altLang="ja-JP" sz="900" dirty="0">
                <a:latin typeface="Consolas" panose="020B0609020204030204" pitchFamily="49" charset="0"/>
              </a:rPr>
              <a:t>+----[SHA256]-----+</a:t>
            </a:r>
          </a:p>
          <a:p>
            <a:r>
              <a:rPr lang="en-US" altLang="ja-JP" sz="900" dirty="0">
                <a:latin typeface="Consolas" panose="020B0609020204030204" pitchFamily="49" charset="0"/>
              </a:rPr>
              <a:t>[</a:t>
            </a:r>
            <a:r>
              <a:rPr lang="en-US" altLang="ja-JP" sz="900" dirty="0" err="1">
                <a:latin typeface="Consolas" panose="020B0609020204030204" pitchFamily="49" charset="0"/>
              </a:rPr>
              <a:t>root@localhost</a:t>
            </a:r>
            <a:r>
              <a:rPr lang="en-US" altLang="ja-JP" sz="900" dirty="0">
                <a:latin typeface="Consolas" panose="020B0609020204030204" pitchFamily="49" charset="0"/>
              </a:rPr>
              <a:t> ~]#</a:t>
            </a:r>
          </a:p>
          <a:p>
            <a:endParaRPr lang="en-US" altLang="ja-JP" sz="900" dirty="0">
              <a:latin typeface="Consolas" panose="020B0609020204030204" pitchFamily="49" charset="0"/>
            </a:endParaRPr>
          </a:p>
          <a:p>
            <a:r>
              <a:rPr lang="en-US" altLang="ja-JP" sz="900" dirty="0" err="1">
                <a:solidFill>
                  <a:srgbClr val="FF0000"/>
                </a:solidFill>
                <a:latin typeface="Consolas" panose="020B0609020204030204" pitchFamily="49" charset="0"/>
              </a:rPr>
              <a:t>id_rsa</a:t>
            </a:r>
            <a:r>
              <a:rPr lang="en-US" altLang="ja-JP" sz="900" dirty="0">
                <a:solidFill>
                  <a:srgbClr val="FF0000"/>
                </a:solidFill>
                <a:latin typeface="Consolas" panose="020B0609020204030204" pitchFamily="49" charset="0"/>
              </a:rPr>
              <a:t>: </a:t>
            </a:r>
            <a:r>
              <a:rPr lang="en-US" altLang="ja-JP" sz="900" dirty="0">
                <a:latin typeface="Consolas" panose="020B0609020204030204" pitchFamily="49" charset="0"/>
              </a:rPr>
              <a:t>private key file</a:t>
            </a:r>
          </a:p>
          <a:p>
            <a:r>
              <a:rPr lang="en-US" altLang="ja-JP" sz="900" dirty="0">
                <a:solidFill>
                  <a:srgbClr val="FF0000"/>
                </a:solidFill>
                <a:latin typeface="Consolas" panose="020B0609020204030204" pitchFamily="49" charset="0"/>
              </a:rPr>
              <a:t>id_rsa.pub: </a:t>
            </a:r>
            <a:r>
              <a:rPr lang="en-US" altLang="ja-JP" sz="900" dirty="0">
                <a:latin typeface="Consolas" panose="020B0609020204030204" pitchFamily="49" charset="0"/>
              </a:rPr>
              <a:t>public key</a:t>
            </a:r>
          </a:p>
          <a:p>
            <a:endParaRPr lang="en-US" altLang="ja-JP" sz="900" dirty="0">
              <a:latin typeface="Consolas" panose="020B0609020204030204" pitchFamily="49" charset="0"/>
            </a:endParaRPr>
          </a:p>
          <a:p>
            <a:r>
              <a:rPr lang="en-US" altLang="ja-JP" sz="900" dirty="0">
                <a:latin typeface="Consolas" panose="020B0609020204030204" pitchFamily="49" charset="0"/>
              </a:rPr>
              <a:t>2. </a:t>
            </a:r>
            <a:r>
              <a:rPr lang="en-US" altLang="ja-JP" sz="900" b="1" i="0" dirty="0" err="1">
                <a:solidFill>
                  <a:srgbClr val="000000"/>
                </a:solidFill>
                <a:effectLst/>
                <a:latin typeface="Consolas" panose="020B0609020204030204" pitchFamily="49" charset="0"/>
              </a:rPr>
              <a:t>authorized_keys</a:t>
            </a:r>
            <a:r>
              <a:rPr lang="ja-JP" altLang="en-US" sz="900" b="1" i="0" dirty="0">
                <a:solidFill>
                  <a:srgbClr val="000000"/>
                </a:solidFill>
                <a:effectLst/>
                <a:latin typeface="Consolas" panose="020B0609020204030204" pitchFamily="49" charset="0"/>
              </a:rPr>
              <a:t>を作成し、パーミッションを変更します</a:t>
            </a:r>
            <a:endParaRPr lang="en-US" altLang="ja-JP" sz="900" b="1" i="0" dirty="0">
              <a:solidFill>
                <a:srgbClr val="000000"/>
              </a:solidFill>
              <a:effectLst/>
              <a:latin typeface="Consolas" panose="020B0609020204030204" pitchFamily="49" charset="0"/>
            </a:endParaRPr>
          </a:p>
          <a:p>
            <a:r>
              <a:rPr lang="en-US" altLang="ja-JP" sz="900" dirty="0">
                <a:latin typeface="Consolas" panose="020B0609020204030204" pitchFamily="49" charset="0"/>
              </a:rPr>
              <a:t># cd .</a:t>
            </a:r>
            <a:r>
              <a:rPr lang="en-US" altLang="ja-JP" sz="900" dirty="0" err="1">
                <a:latin typeface="Consolas" panose="020B0609020204030204" pitchFamily="49" charset="0"/>
              </a:rPr>
              <a:t>ssh</a:t>
            </a:r>
            <a:endParaRPr lang="en-US" altLang="ja-JP" sz="900" dirty="0">
              <a:latin typeface="Consolas" panose="020B0609020204030204" pitchFamily="49" charset="0"/>
            </a:endParaRPr>
          </a:p>
          <a:p>
            <a:r>
              <a:rPr lang="en-US" altLang="ja-JP" sz="900" dirty="0">
                <a:latin typeface="Consolas" panose="020B0609020204030204" pitchFamily="49" charset="0"/>
              </a:rPr>
              <a:t># cat id_rsa.pub &gt;&gt; </a:t>
            </a:r>
            <a:r>
              <a:rPr lang="en-US" altLang="ja-JP" sz="900" dirty="0" err="1">
                <a:latin typeface="Consolas" panose="020B0609020204030204" pitchFamily="49" charset="0"/>
              </a:rPr>
              <a:t>authorized_keys</a:t>
            </a:r>
            <a:endParaRPr lang="en-US" altLang="ja-JP" sz="900" dirty="0">
              <a:latin typeface="Consolas" panose="020B0609020204030204" pitchFamily="49" charset="0"/>
            </a:endParaRPr>
          </a:p>
          <a:p>
            <a:r>
              <a:rPr lang="en-US" altLang="ja-JP" sz="900" dirty="0">
                <a:latin typeface="Consolas" panose="020B0609020204030204" pitchFamily="49" charset="0"/>
              </a:rPr>
              <a:t># </a:t>
            </a:r>
            <a:r>
              <a:rPr lang="en-US" altLang="ja-JP" sz="900" dirty="0" err="1">
                <a:latin typeface="Consolas" panose="020B0609020204030204" pitchFamily="49" charset="0"/>
              </a:rPr>
              <a:t>chmod</a:t>
            </a:r>
            <a:r>
              <a:rPr lang="en-US" altLang="ja-JP" sz="900" dirty="0">
                <a:latin typeface="Consolas" panose="020B0609020204030204" pitchFamily="49" charset="0"/>
              </a:rPr>
              <a:t> 600 </a:t>
            </a:r>
            <a:r>
              <a:rPr lang="en-US" altLang="ja-JP" sz="900" dirty="0" err="1">
                <a:latin typeface="Consolas" panose="020B0609020204030204" pitchFamily="49" charset="0"/>
              </a:rPr>
              <a:t>authorized_keys</a:t>
            </a:r>
            <a:endParaRPr lang="en-US" altLang="ja-JP" sz="900" dirty="0">
              <a:latin typeface="Consolas" panose="020B0609020204030204" pitchFamily="49" charset="0"/>
            </a:endParaRPr>
          </a:p>
          <a:p>
            <a:r>
              <a:rPr lang="en-US" altLang="ja-JP" sz="900" dirty="0">
                <a:latin typeface="Consolas" panose="020B0609020204030204" pitchFamily="49" charset="0"/>
              </a:rPr>
              <a:t>[</a:t>
            </a:r>
            <a:r>
              <a:rPr lang="en-US" altLang="ja-JP" sz="900" dirty="0" err="1">
                <a:latin typeface="Consolas" panose="020B0609020204030204" pitchFamily="49" charset="0"/>
              </a:rPr>
              <a:t>root@localhost</a:t>
            </a:r>
            <a:r>
              <a:rPr lang="en-US" altLang="ja-JP" sz="900" dirty="0">
                <a:latin typeface="Consolas" panose="020B0609020204030204" pitchFamily="49" charset="0"/>
              </a:rPr>
              <a:t> .</a:t>
            </a:r>
            <a:r>
              <a:rPr lang="en-US" altLang="ja-JP" sz="900" dirty="0" err="1">
                <a:latin typeface="Consolas" panose="020B0609020204030204" pitchFamily="49" charset="0"/>
              </a:rPr>
              <a:t>ssh</a:t>
            </a:r>
            <a:r>
              <a:rPr lang="en-US" altLang="ja-JP" sz="900" dirty="0">
                <a:latin typeface="Consolas" panose="020B0609020204030204" pitchFamily="49" charset="0"/>
              </a:rPr>
              <a:t>]# </a:t>
            </a:r>
            <a:r>
              <a:rPr lang="en-US" altLang="ja-JP" sz="900" dirty="0" err="1">
                <a:latin typeface="Consolas" panose="020B0609020204030204" pitchFamily="49" charset="0"/>
              </a:rPr>
              <a:t>pwd</a:t>
            </a:r>
            <a:endParaRPr lang="en-US" altLang="ja-JP" sz="900" dirty="0">
              <a:latin typeface="Consolas" panose="020B0609020204030204" pitchFamily="49" charset="0"/>
            </a:endParaRPr>
          </a:p>
          <a:p>
            <a:r>
              <a:rPr lang="en-US" altLang="ja-JP" sz="900" dirty="0">
                <a:latin typeface="Consolas" panose="020B0609020204030204" pitchFamily="49" charset="0"/>
              </a:rPr>
              <a:t>/root/.</a:t>
            </a:r>
            <a:r>
              <a:rPr lang="en-US" altLang="ja-JP" sz="900" dirty="0" err="1">
                <a:latin typeface="Consolas" panose="020B0609020204030204" pitchFamily="49" charset="0"/>
              </a:rPr>
              <a:t>ssh</a:t>
            </a:r>
            <a:endParaRPr lang="en-US" altLang="ja-JP" sz="900" dirty="0">
              <a:latin typeface="Consolas" panose="020B0609020204030204" pitchFamily="49" charset="0"/>
            </a:endParaRPr>
          </a:p>
          <a:p>
            <a:r>
              <a:rPr lang="en-US" altLang="ja-JP" sz="900" dirty="0">
                <a:latin typeface="Consolas" panose="020B0609020204030204" pitchFamily="49" charset="0"/>
              </a:rPr>
              <a:t>[</a:t>
            </a:r>
            <a:r>
              <a:rPr lang="en-US" altLang="ja-JP" sz="900" dirty="0" err="1">
                <a:latin typeface="Consolas" panose="020B0609020204030204" pitchFamily="49" charset="0"/>
              </a:rPr>
              <a:t>root@localhost</a:t>
            </a:r>
            <a:r>
              <a:rPr lang="en-US" altLang="ja-JP" sz="900" dirty="0">
                <a:latin typeface="Consolas" panose="020B0609020204030204" pitchFamily="49" charset="0"/>
              </a:rPr>
              <a:t> .</a:t>
            </a:r>
            <a:r>
              <a:rPr lang="en-US" altLang="ja-JP" sz="900" dirty="0" err="1">
                <a:latin typeface="Consolas" panose="020B0609020204030204" pitchFamily="49" charset="0"/>
              </a:rPr>
              <a:t>ssh</a:t>
            </a:r>
            <a:r>
              <a:rPr lang="en-US" altLang="ja-JP" sz="900" dirty="0">
                <a:latin typeface="Consolas" panose="020B0609020204030204" pitchFamily="49" charset="0"/>
              </a:rPr>
              <a:t>]# ls -la</a:t>
            </a:r>
          </a:p>
          <a:p>
            <a:r>
              <a:rPr lang="en-US" altLang="ja-JP" sz="900" dirty="0">
                <a:latin typeface="Consolas" panose="020B0609020204030204" pitchFamily="49" charset="0"/>
              </a:rPr>
              <a:t>total 12</a:t>
            </a:r>
          </a:p>
          <a:p>
            <a:r>
              <a:rPr lang="en-US" altLang="ja-JP" sz="900" dirty="0" err="1">
                <a:latin typeface="Consolas" panose="020B0609020204030204" pitchFamily="49" charset="0"/>
              </a:rPr>
              <a:t>drwx</a:t>
            </a:r>
            <a:r>
              <a:rPr lang="en-US" altLang="ja-JP" sz="900" dirty="0">
                <a:latin typeface="Consolas" panose="020B0609020204030204" pitchFamily="49" charset="0"/>
              </a:rPr>
              <a:t>------. 2 root </a:t>
            </a:r>
            <a:r>
              <a:rPr lang="en-US" altLang="ja-JP" sz="900" dirty="0" err="1">
                <a:latin typeface="Consolas" panose="020B0609020204030204" pitchFamily="49" charset="0"/>
              </a:rPr>
              <a:t>root</a:t>
            </a:r>
            <a:r>
              <a:rPr lang="en-US" altLang="ja-JP" sz="900" dirty="0">
                <a:latin typeface="Consolas" panose="020B0609020204030204" pitchFamily="49" charset="0"/>
              </a:rPr>
              <a:t>   61 Jun  6 09:43 .</a:t>
            </a:r>
          </a:p>
          <a:p>
            <a:r>
              <a:rPr lang="en-US" altLang="ja-JP" sz="900" dirty="0" err="1">
                <a:latin typeface="Consolas" panose="020B0609020204030204" pitchFamily="49" charset="0"/>
              </a:rPr>
              <a:t>dr</a:t>
            </a:r>
            <a:r>
              <a:rPr lang="en-US" altLang="ja-JP" sz="900" dirty="0">
                <a:latin typeface="Consolas" panose="020B0609020204030204" pitchFamily="49" charset="0"/>
              </a:rPr>
              <a:t>-</a:t>
            </a:r>
            <a:r>
              <a:rPr lang="en-US" altLang="ja-JP" sz="900" dirty="0" err="1">
                <a:latin typeface="Consolas" panose="020B0609020204030204" pitchFamily="49" charset="0"/>
              </a:rPr>
              <a:t>xr</a:t>
            </a:r>
            <a:r>
              <a:rPr lang="en-US" altLang="ja-JP" sz="900" dirty="0">
                <a:latin typeface="Consolas" panose="020B0609020204030204" pitchFamily="49" charset="0"/>
              </a:rPr>
              <a:t>-x---. 6 root </a:t>
            </a:r>
            <a:r>
              <a:rPr lang="en-US" altLang="ja-JP" sz="900" dirty="0" err="1">
                <a:latin typeface="Consolas" panose="020B0609020204030204" pitchFamily="49" charset="0"/>
              </a:rPr>
              <a:t>root</a:t>
            </a:r>
            <a:r>
              <a:rPr lang="en-US" altLang="ja-JP" sz="900" dirty="0">
                <a:latin typeface="Consolas" panose="020B0609020204030204" pitchFamily="49" charset="0"/>
              </a:rPr>
              <a:t>  231 Jun  6 09:36 ..</a:t>
            </a:r>
          </a:p>
          <a:p>
            <a:r>
              <a:rPr lang="en-US" altLang="ja-JP" sz="900" dirty="0">
                <a:latin typeface="Consolas" panose="020B0609020204030204" pitchFamily="49" charset="0"/>
              </a:rPr>
              <a:t>-</a:t>
            </a:r>
            <a:r>
              <a:rPr lang="en-US" altLang="ja-JP" sz="900" dirty="0" err="1">
                <a:latin typeface="Consolas" panose="020B0609020204030204" pitchFamily="49" charset="0"/>
              </a:rPr>
              <a:t>rw</a:t>
            </a:r>
            <a:r>
              <a:rPr lang="en-US" altLang="ja-JP" sz="900" dirty="0">
                <a:latin typeface="Consolas" panose="020B0609020204030204" pitchFamily="49" charset="0"/>
              </a:rPr>
              <a:t>-------. 1 root </a:t>
            </a:r>
            <a:r>
              <a:rPr lang="en-US" altLang="ja-JP" sz="900" dirty="0" err="1">
                <a:latin typeface="Consolas" panose="020B0609020204030204" pitchFamily="49" charset="0"/>
              </a:rPr>
              <a:t>root</a:t>
            </a:r>
            <a:r>
              <a:rPr lang="en-US" altLang="ja-JP" sz="900" dirty="0">
                <a:latin typeface="Consolas" panose="020B0609020204030204" pitchFamily="49" charset="0"/>
              </a:rPr>
              <a:t>  408 Jun  6 09:43 </a:t>
            </a:r>
            <a:r>
              <a:rPr lang="en-US" altLang="ja-JP" sz="900" dirty="0" err="1">
                <a:latin typeface="Consolas" panose="020B0609020204030204" pitchFamily="49" charset="0"/>
              </a:rPr>
              <a:t>authorized_keys</a:t>
            </a:r>
            <a:endParaRPr lang="en-US" altLang="ja-JP" sz="900" dirty="0">
              <a:latin typeface="Consolas" panose="020B0609020204030204" pitchFamily="49" charset="0"/>
            </a:endParaRPr>
          </a:p>
          <a:p>
            <a:r>
              <a:rPr lang="en-US" altLang="ja-JP" sz="900" dirty="0">
                <a:latin typeface="Consolas" panose="020B0609020204030204" pitchFamily="49" charset="0"/>
              </a:rPr>
              <a:t>-</a:t>
            </a:r>
            <a:r>
              <a:rPr lang="en-US" altLang="ja-JP" sz="900" dirty="0" err="1">
                <a:latin typeface="Consolas" panose="020B0609020204030204" pitchFamily="49" charset="0"/>
              </a:rPr>
              <a:t>rw</a:t>
            </a:r>
            <a:r>
              <a:rPr lang="en-US" altLang="ja-JP" sz="900" dirty="0">
                <a:latin typeface="Consolas" panose="020B0609020204030204" pitchFamily="49" charset="0"/>
              </a:rPr>
              <a:t>-------. 1 root </a:t>
            </a:r>
            <a:r>
              <a:rPr lang="en-US" altLang="ja-JP" sz="900" dirty="0" err="1">
                <a:latin typeface="Consolas" panose="020B0609020204030204" pitchFamily="49" charset="0"/>
              </a:rPr>
              <a:t>root</a:t>
            </a:r>
            <a:r>
              <a:rPr lang="en-US" altLang="ja-JP" sz="900" dirty="0">
                <a:latin typeface="Consolas" panose="020B0609020204030204" pitchFamily="49" charset="0"/>
              </a:rPr>
              <a:t> 1675 Jun  6 09:37 </a:t>
            </a:r>
            <a:r>
              <a:rPr lang="en-US" altLang="ja-JP" sz="900" dirty="0" err="1">
                <a:latin typeface="Consolas" panose="020B0609020204030204" pitchFamily="49" charset="0"/>
              </a:rPr>
              <a:t>id_rsa</a:t>
            </a:r>
            <a:endParaRPr lang="en-US" altLang="ja-JP" sz="900" dirty="0">
              <a:latin typeface="Consolas" panose="020B0609020204030204" pitchFamily="49" charset="0"/>
            </a:endParaRPr>
          </a:p>
          <a:p>
            <a:r>
              <a:rPr lang="en-US" altLang="ja-JP" sz="900" dirty="0">
                <a:latin typeface="Consolas" panose="020B0609020204030204" pitchFamily="49" charset="0"/>
              </a:rPr>
              <a:t>-</a:t>
            </a:r>
            <a:r>
              <a:rPr lang="en-US" altLang="ja-JP" sz="900" dirty="0" err="1">
                <a:latin typeface="Consolas" panose="020B0609020204030204" pitchFamily="49" charset="0"/>
              </a:rPr>
              <a:t>rw</a:t>
            </a:r>
            <a:r>
              <a:rPr lang="en-US" altLang="ja-JP" sz="900" dirty="0">
                <a:latin typeface="Consolas" panose="020B0609020204030204" pitchFamily="49" charset="0"/>
              </a:rPr>
              <a:t>-r--r--. 1 root </a:t>
            </a:r>
            <a:r>
              <a:rPr lang="en-US" altLang="ja-JP" sz="900" dirty="0" err="1">
                <a:latin typeface="Consolas" panose="020B0609020204030204" pitchFamily="49" charset="0"/>
              </a:rPr>
              <a:t>root</a:t>
            </a:r>
            <a:r>
              <a:rPr lang="en-US" altLang="ja-JP" sz="900" dirty="0">
                <a:latin typeface="Consolas" panose="020B0609020204030204" pitchFamily="49" charset="0"/>
              </a:rPr>
              <a:t>  408 Jun  6 09:37 id_rsa.pub</a:t>
            </a:r>
          </a:p>
          <a:p>
            <a:r>
              <a:rPr lang="en-US" altLang="ja-JP" sz="900" dirty="0">
                <a:latin typeface="Consolas" panose="020B0609020204030204" pitchFamily="49" charset="0"/>
              </a:rPr>
              <a:t>[</a:t>
            </a:r>
            <a:r>
              <a:rPr lang="en-US" altLang="ja-JP" sz="900" dirty="0" err="1">
                <a:latin typeface="Consolas" panose="020B0609020204030204" pitchFamily="49" charset="0"/>
              </a:rPr>
              <a:t>root@localhost</a:t>
            </a:r>
            <a:r>
              <a:rPr lang="en-US" altLang="ja-JP" sz="900" dirty="0">
                <a:latin typeface="Consolas" panose="020B0609020204030204" pitchFamily="49" charset="0"/>
              </a:rPr>
              <a:t> .</a:t>
            </a:r>
            <a:r>
              <a:rPr lang="en-US" altLang="ja-JP" sz="900" dirty="0" err="1">
                <a:latin typeface="Consolas" panose="020B0609020204030204" pitchFamily="49" charset="0"/>
              </a:rPr>
              <a:t>ssh</a:t>
            </a:r>
            <a:r>
              <a:rPr lang="en-US" altLang="ja-JP" sz="900" dirty="0">
                <a:latin typeface="Consolas" panose="020B0609020204030204" pitchFamily="49" charset="0"/>
              </a:rPr>
              <a:t>]#</a:t>
            </a:r>
          </a:p>
          <a:p>
            <a:endParaRPr lang="en-US" altLang="ja-JP" sz="900" b="1" dirty="0">
              <a:latin typeface="Consolas" panose="020B0609020204030204" pitchFamily="49" charset="0"/>
            </a:endParaRPr>
          </a:p>
          <a:p>
            <a:r>
              <a:rPr lang="en-US" altLang="ja-JP" sz="900" b="1" dirty="0">
                <a:latin typeface="Consolas" panose="020B0609020204030204" pitchFamily="49" charset="0"/>
              </a:rPr>
              <a:t>3. </a:t>
            </a:r>
            <a:r>
              <a:rPr lang="ja-JP" altLang="en-US" sz="900" b="1" i="0" dirty="0">
                <a:solidFill>
                  <a:srgbClr val="000000"/>
                </a:solidFill>
                <a:effectLst/>
                <a:latin typeface="Consolas" panose="020B0609020204030204" pitchFamily="49" charset="0"/>
              </a:rPr>
              <a:t>ターゲットノードに鍵を転送します</a:t>
            </a:r>
            <a:r>
              <a:rPr lang="en-US" altLang="ja-JP" sz="900" b="1" i="0" dirty="0">
                <a:solidFill>
                  <a:srgbClr val="000000"/>
                </a:solidFill>
                <a:effectLst/>
                <a:latin typeface="Consolas" panose="020B0609020204030204" pitchFamily="49" charset="0"/>
              </a:rPr>
              <a:t>, </a:t>
            </a:r>
            <a:r>
              <a:rPr lang="en-US" altLang="ja-JP" sz="900" b="1" i="0" dirty="0" err="1">
                <a:solidFill>
                  <a:srgbClr val="000000"/>
                </a:solidFill>
                <a:effectLst/>
                <a:latin typeface="Consolas" panose="020B0609020204030204" pitchFamily="49" charset="0"/>
              </a:rPr>
              <a:t>scp</a:t>
            </a:r>
            <a:r>
              <a:rPr lang="en-US" altLang="ja-JP" sz="900" b="1" i="0" dirty="0">
                <a:solidFill>
                  <a:srgbClr val="000000"/>
                </a:solidFill>
                <a:effectLst/>
                <a:latin typeface="Consolas" panose="020B0609020204030204" pitchFamily="49" charset="0"/>
              </a:rPr>
              <a:t> -pr .</a:t>
            </a:r>
            <a:r>
              <a:rPr lang="en-US" altLang="ja-JP" sz="900" b="1" i="0" dirty="0" err="1">
                <a:solidFill>
                  <a:srgbClr val="000000"/>
                </a:solidFill>
                <a:effectLst/>
                <a:latin typeface="Consolas" panose="020B0609020204030204" pitchFamily="49" charset="0"/>
              </a:rPr>
              <a:t>ssh</a:t>
            </a:r>
            <a:r>
              <a:rPr lang="en-US" altLang="ja-JP" sz="900" b="1" i="0" dirty="0">
                <a:solidFill>
                  <a:srgbClr val="000000"/>
                </a:solidFill>
                <a:effectLst/>
                <a:latin typeface="Consolas" panose="020B0609020204030204" pitchFamily="49" charset="0"/>
              </a:rPr>
              <a:t>/ root@192.168.100.110:~/</a:t>
            </a:r>
          </a:p>
          <a:p>
            <a:endParaRPr lang="en-US" altLang="ja-JP" sz="900" b="1" dirty="0">
              <a:solidFill>
                <a:srgbClr val="000000"/>
              </a:solidFill>
              <a:latin typeface="Consolas" panose="020B0609020204030204" pitchFamily="49" charset="0"/>
            </a:endParaRPr>
          </a:p>
          <a:p>
            <a:r>
              <a:rPr lang="en-US" altLang="ja-JP" sz="900" b="0" i="0" dirty="0">
                <a:solidFill>
                  <a:srgbClr val="000000"/>
                </a:solidFill>
                <a:effectLst/>
                <a:latin typeface="Consolas" panose="020B0609020204030204" pitchFamily="49" charset="0"/>
              </a:rPr>
              <a:t>[</a:t>
            </a:r>
            <a:r>
              <a:rPr lang="en-US" altLang="ja-JP" sz="900" b="0" i="0" dirty="0" err="1">
                <a:solidFill>
                  <a:srgbClr val="000000"/>
                </a:solidFill>
                <a:effectLst/>
                <a:latin typeface="Consolas" panose="020B0609020204030204" pitchFamily="49" charset="0"/>
              </a:rPr>
              <a:t>root@localhost</a:t>
            </a:r>
            <a:r>
              <a:rPr lang="en-US" altLang="ja-JP" sz="900" b="0" i="0" dirty="0">
                <a:solidFill>
                  <a:srgbClr val="000000"/>
                </a:solidFill>
                <a:effectLst/>
                <a:latin typeface="Consolas" panose="020B0609020204030204" pitchFamily="49" charset="0"/>
              </a:rPr>
              <a:t> ~]# </a:t>
            </a:r>
            <a:r>
              <a:rPr lang="en-US" altLang="ja-JP" sz="900" b="0" i="0" dirty="0" err="1">
                <a:solidFill>
                  <a:srgbClr val="000000"/>
                </a:solidFill>
                <a:effectLst/>
                <a:latin typeface="Consolas" panose="020B0609020204030204" pitchFamily="49" charset="0"/>
              </a:rPr>
              <a:t>scp</a:t>
            </a:r>
            <a:r>
              <a:rPr lang="en-US" altLang="ja-JP" sz="900" b="0" i="0" dirty="0">
                <a:solidFill>
                  <a:srgbClr val="000000"/>
                </a:solidFill>
                <a:effectLst/>
                <a:latin typeface="Consolas" panose="020B0609020204030204" pitchFamily="49" charset="0"/>
              </a:rPr>
              <a:t> -pr .</a:t>
            </a:r>
            <a:r>
              <a:rPr lang="en-US" altLang="ja-JP" sz="900" b="0" i="0" dirty="0" err="1">
                <a:solidFill>
                  <a:srgbClr val="000000"/>
                </a:solidFill>
                <a:effectLst/>
                <a:latin typeface="Consolas" panose="020B0609020204030204" pitchFamily="49" charset="0"/>
              </a:rPr>
              <a:t>ssh</a:t>
            </a:r>
            <a:r>
              <a:rPr lang="en-US" altLang="ja-JP" sz="900" b="0" i="0" dirty="0">
                <a:solidFill>
                  <a:srgbClr val="000000"/>
                </a:solidFill>
                <a:effectLst/>
                <a:latin typeface="Consolas" panose="020B0609020204030204" pitchFamily="49" charset="0"/>
              </a:rPr>
              <a:t>/ root@192.168.100.110:~/</a:t>
            </a:r>
          </a:p>
          <a:p>
            <a:r>
              <a:rPr lang="en-US" altLang="ja-JP" sz="900" b="0" i="0" dirty="0">
                <a:solidFill>
                  <a:srgbClr val="000000"/>
                </a:solidFill>
                <a:effectLst/>
                <a:latin typeface="Consolas" panose="020B0609020204030204" pitchFamily="49" charset="0"/>
              </a:rPr>
              <a:t>The authenticity of host '192.168.100.110 (192.168.100.110)' can't be established.</a:t>
            </a:r>
          </a:p>
          <a:p>
            <a:r>
              <a:rPr lang="en-US" altLang="ja-JP" sz="900" b="0" i="0" dirty="0">
                <a:solidFill>
                  <a:srgbClr val="000000"/>
                </a:solidFill>
                <a:effectLst/>
                <a:latin typeface="Consolas" panose="020B0609020204030204" pitchFamily="49" charset="0"/>
              </a:rPr>
              <a:t>ECDSA key fingerprint is SHA256:dx1QWXBDKdhQypCZ+1AcfKIjF081OoIeCpdXGwJjXy4.</a:t>
            </a:r>
          </a:p>
          <a:p>
            <a:r>
              <a:rPr lang="en-US" altLang="ja-JP" sz="900" b="0" i="0" dirty="0">
                <a:solidFill>
                  <a:srgbClr val="000000"/>
                </a:solidFill>
                <a:effectLst/>
                <a:latin typeface="Consolas" panose="020B0609020204030204" pitchFamily="49" charset="0"/>
              </a:rPr>
              <a:t>ECDSA key fingerprint is MD5:b8:7e:d7:f6:e3:8e:3c:de:da:37:91:fc:9c:af:7d:0e.</a:t>
            </a:r>
          </a:p>
          <a:p>
            <a:r>
              <a:rPr lang="en-US" altLang="ja-JP" sz="900" b="0" i="0" dirty="0">
                <a:solidFill>
                  <a:srgbClr val="000000"/>
                </a:solidFill>
                <a:effectLst/>
                <a:latin typeface="Consolas" panose="020B0609020204030204" pitchFamily="49" charset="0"/>
              </a:rPr>
              <a:t>Are you sure you want to continue connecting (yes/no)? yes</a:t>
            </a:r>
          </a:p>
          <a:p>
            <a:r>
              <a:rPr lang="en-US" altLang="ja-JP" sz="900" b="0" i="0" dirty="0">
                <a:solidFill>
                  <a:srgbClr val="000000"/>
                </a:solidFill>
                <a:effectLst/>
                <a:latin typeface="Consolas" panose="020B0609020204030204" pitchFamily="49" charset="0"/>
              </a:rPr>
              <a:t>Warning: Permanently added '192.168.100.110' (ECDSA) to the list of known hosts.</a:t>
            </a:r>
          </a:p>
          <a:p>
            <a:r>
              <a:rPr lang="en-US" altLang="ja-JP" sz="900" b="0" i="0" dirty="0">
                <a:solidFill>
                  <a:srgbClr val="000000"/>
                </a:solidFill>
                <a:effectLst/>
                <a:latin typeface="Consolas" panose="020B0609020204030204" pitchFamily="49" charset="0"/>
              </a:rPr>
              <a:t>root@192.168.100.110's password:</a:t>
            </a:r>
          </a:p>
          <a:p>
            <a:r>
              <a:rPr lang="en-US" altLang="ja-JP" sz="900" b="0" i="0" dirty="0" err="1">
                <a:solidFill>
                  <a:srgbClr val="000000"/>
                </a:solidFill>
                <a:effectLst/>
                <a:latin typeface="Consolas" panose="020B0609020204030204" pitchFamily="49" charset="0"/>
              </a:rPr>
              <a:t>id_rsa</a:t>
            </a:r>
            <a:r>
              <a:rPr lang="en-US" altLang="ja-JP" sz="900" b="0" i="0" dirty="0">
                <a:solidFill>
                  <a:srgbClr val="000000"/>
                </a:solidFill>
                <a:effectLst/>
                <a:latin typeface="Consolas" panose="020B0609020204030204" pitchFamily="49" charset="0"/>
              </a:rPr>
              <a:t>                                                                     100% 1675     1.3MB/s   00:00</a:t>
            </a:r>
          </a:p>
          <a:p>
            <a:r>
              <a:rPr lang="en-US" altLang="ja-JP" sz="900" b="0" i="0" dirty="0">
                <a:solidFill>
                  <a:srgbClr val="000000"/>
                </a:solidFill>
                <a:effectLst/>
                <a:latin typeface="Consolas" panose="020B0609020204030204" pitchFamily="49" charset="0"/>
              </a:rPr>
              <a:t>id_rsa.pub                                                                 100%  408   359.5KB/s   00:00</a:t>
            </a:r>
          </a:p>
          <a:p>
            <a:r>
              <a:rPr lang="en-US" altLang="ja-JP" sz="900" b="0" i="0" dirty="0" err="1">
                <a:solidFill>
                  <a:srgbClr val="000000"/>
                </a:solidFill>
                <a:effectLst/>
                <a:latin typeface="Consolas" panose="020B0609020204030204" pitchFamily="49" charset="0"/>
              </a:rPr>
              <a:t>authorized_keys</a:t>
            </a:r>
            <a:r>
              <a:rPr lang="en-US" altLang="ja-JP" sz="900" b="0" i="0" dirty="0">
                <a:solidFill>
                  <a:srgbClr val="000000"/>
                </a:solidFill>
                <a:effectLst/>
                <a:latin typeface="Consolas" panose="020B0609020204030204" pitchFamily="49" charset="0"/>
              </a:rPr>
              <a:t>                                                            100%  408   301.8KB/s   00:00</a:t>
            </a:r>
          </a:p>
          <a:p>
            <a:r>
              <a:rPr lang="en-US" altLang="ja-JP" sz="900" b="0" i="0" dirty="0" err="1">
                <a:solidFill>
                  <a:srgbClr val="000000"/>
                </a:solidFill>
                <a:effectLst/>
                <a:latin typeface="Consolas" panose="020B0609020204030204" pitchFamily="49" charset="0"/>
              </a:rPr>
              <a:t>known_hosts</a:t>
            </a:r>
            <a:r>
              <a:rPr lang="en-US" altLang="ja-JP" sz="900" b="0" i="0" dirty="0">
                <a:solidFill>
                  <a:srgbClr val="000000"/>
                </a:solidFill>
                <a:effectLst/>
                <a:latin typeface="Consolas" panose="020B0609020204030204" pitchFamily="49" charset="0"/>
              </a:rPr>
              <a:t>                                                                100%  177    87.8KB/s   00:00</a:t>
            </a:r>
          </a:p>
          <a:p>
            <a:r>
              <a:rPr lang="en-US" altLang="ja-JP" sz="900" b="0" i="0" dirty="0">
                <a:solidFill>
                  <a:srgbClr val="000000"/>
                </a:solidFill>
                <a:effectLst/>
                <a:latin typeface="Consolas" panose="020B0609020204030204" pitchFamily="49" charset="0"/>
              </a:rPr>
              <a:t>[</a:t>
            </a:r>
            <a:r>
              <a:rPr lang="en-US" altLang="ja-JP" sz="900" b="0" i="0" dirty="0" err="1">
                <a:solidFill>
                  <a:srgbClr val="000000"/>
                </a:solidFill>
                <a:effectLst/>
                <a:latin typeface="Consolas" panose="020B0609020204030204" pitchFamily="49" charset="0"/>
              </a:rPr>
              <a:t>root@localhost</a:t>
            </a:r>
            <a:r>
              <a:rPr lang="en-US" altLang="ja-JP" sz="900" b="0" i="0" dirty="0">
                <a:solidFill>
                  <a:srgbClr val="000000"/>
                </a:solidFill>
                <a:effectLst/>
                <a:latin typeface="Consolas" panose="020B0609020204030204" pitchFamily="49" charset="0"/>
              </a:rPr>
              <a:t> ~]#</a:t>
            </a:r>
          </a:p>
          <a:p>
            <a:endParaRPr lang="en-US" altLang="ja-JP" sz="900" b="0" i="0" dirty="0">
              <a:solidFill>
                <a:srgbClr val="000000"/>
              </a:solidFill>
              <a:effectLst/>
              <a:latin typeface="Consolas" panose="020B0609020204030204" pitchFamily="49" charset="0"/>
            </a:endParaRPr>
          </a:p>
          <a:p>
            <a:r>
              <a:rPr lang="en-US" altLang="ja-JP" sz="900" dirty="0">
                <a:solidFill>
                  <a:srgbClr val="000000"/>
                </a:solidFill>
                <a:latin typeface="Consolas" panose="020B0609020204030204" pitchFamily="49" charset="0"/>
              </a:rPr>
              <a:t>The result after copy to client node:</a:t>
            </a:r>
          </a:p>
          <a:p>
            <a:endParaRPr lang="en-US" altLang="ja-JP" sz="900" b="0" i="0" dirty="0">
              <a:solidFill>
                <a:srgbClr val="000000"/>
              </a:solidFill>
              <a:effectLst/>
              <a:latin typeface="Consolas" panose="020B0609020204030204" pitchFamily="49" charset="0"/>
            </a:endParaRPr>
          </a:p>
          <a:p>
            <a:r>
              <a:rPr lang="en-US" altLang="ja-JP" sz="900" b="0" i="0" dirty="0">
                <a:solidFill>
                  <a:srgbClr val="000000"/>
                </a:solidFill>
                <a:effectLst/>
                <a:latin typeface="Consolas" panose="020B0609020204030204" pitchFamily="49" charset="0"/>
              </a:rPr>
              <a:t>[root@centos7 .</a:t>
            </a:r>
            <a:r>
              <a:rPr lang="en-US" altLang="ja-JP" sz="900" b="0" i="0" dirty="0" err="1">
                <a:solidFill>
                  <a:srgbClr val="000000"/>
                </a:solidFill>
                <a:effectLst/>
                <a:latin typeface="Consolas" panose="020B0609020204030204" pitchFamily="49" charset="0"/>
              </a:rPr>
              <a:t>ssh</a:t>
            </a:r>
            <a:r>
              <a:rPr lang="en-US" altLang="ja-JP" sz="900" b="0" i="0" dirty="0">
                <a:solidFill>
                  <a:srgbClr val="000000"/>
                </a:solidFill>
                <a:effectLst/>
                <a:latin typeface="Consolas" panose="020B0609020204030204" pitchFamily="49" charset="0"/>
              </a:rPr>
              <a:t>]# </a:t>
            </a:r>
            <a:r>
              <a:rPr lang="en-US" altLang="ja-JP" sz="900" b="0" i="0" dirty="0" err="1">
                <a:solidFill>
                  <a:srgbClr val="000000"/>
                </a:solidFill>
                <a:effectLst/>
                <a:latin typeface="Consolas" panose="020B0609020204030204" pitchFamily="49" charset="0"/>
              </a:rPr>
              <a:t>pwd</a:t>
            </a:r>
            <a:endParaRPr lang="en-US" altLang="ja-JP" sz="900" b="0" i="0" dirty="0">
              <a:solidFill>
                <a:srgbClr val="000000"/>
              </a:solidFill>
              <a:effectLst/>
              <a:latin typeface="Consolas" panose="020B0609020204030204" pitchFamily="49" charset="0"/>
            </a:endParaRPr>
          </a:p>
          <a:p>
            <a:r>
              <a:rPr lang="en-US" altLang="ja-JP" sz="900" b="0" i="0" dirty="0">
                <a:solidFill>
                  <a:srgbClr val="000000"/>
                </a:solidFill>
                <a:effectLst/>
                <a:latin typeface="Consolas" panose="020B0609020204030204" pitchFamily="49" charset="0"/>
              </a:rPr>
              <a:t>/root/.</a:t>
            </a:r>
            <a:r>
              <a:rPr lang="en-US" altLang="ja-JP" sz="900" b="0" i="0" dirty="0" err="1">
                <a:solidFill>
                  <a:srgbClr val="000000"/>
                </a:solidFill>
                <a:effectLst/>
                <a:latin typeface="Consolas" panose="020B0609020204030204" pitchFamily="49" charset="0"/>
              </a:rPr>
              <a:t>ssh</a:t>
            </a:r>
            <a:endParaRPr lang="en-US" altLang="ja-JP" sz="900" b="0" i="0" dirty="0">
              <a:solidFill>
                <a:srgbClr val="000000"/>
              </a:solidFill>
              <a:effectLst/>
              <a:latin typeface="Consolas" panose="020B0609020204030204" pitchFamily="49" charset="0"/>
            </a:endParaRPr>
          </a:p>
          <a:p>
            <a:r>
              <a:rPr lang="en-US" altLang="ja-JP" sz="900" b="0" i="0" dirty="0">
                <a:solidFill>
                  <a:srgbClr val="000000"/>
                </a:solidFill>
                <a:effectLst/>
                <a:latin typeface="Consolas" panose="020B0609020204030204" pitchFamily="49" charset="0"/>
              </a:rPr>
              <a:t>[root@centos7 .</a:t>
            </a:r>
            <a:r>
              <a:rPr lang="en-US" altLang="ja-JP" sz="900" b="0" i="0" dirty="0" err="1">
                <a:solidFill>
                  <a:srgbClr val="000000"/>
                </a:solidFill>
                <a:effectLst/>
                <a:latin typeface="Consolas" panose="020B0609020204030204" pitchFamily="49" charset="0"/>
              </a:rPr>
              <a:t>ssh</a:t>
            </a:r>
            <a:r>
              <a:rPr lang="en-US" altLang="ja-JP" sz="900" b="0" i="0" dirty="0">
                <a:solidFill>
                  <a:srgbClr val="000000"/>
                </a:solidFill>
                <a:effectLst/>
                <a:latin typeface="Consolas" panose="020B0609020204030204" pitchFamily="49" charset="0"/>
              </a:rPr>
              <a:t>]# ls -la</a:t>
            </a:r>
          </a:p>
          <a:p>
            <a:r>
              <a:rPr lang="en-US" altLang="ja-JP" sz="900" b="0" i="0" dirty="0">
                <a:solidFill>
                  <a:srgbClr val="000000"/>
                </a:solidFill>
                <a:effectLst/>
                <a:latin typeface="Consolas" panose="020B0609020204030204" pitchFamily="49" charset="0"/>
              </a:rPr>
              <a:t>total 16</a:t>
            </a:r>
          </a:p>
          <a:p>
            <a:r>
              <a:rPr lang="en-US" altLang="ja-JP" sz="900" b="0" i="0" dirty="0" err="1">
                <a:solidFill>
                  <a:srgbClr val="000000"/>
                </a:solidFill>
                <a:effectLst/>
                <a:latin typeface="Consolas" panose="020B0609020204030204" pitchFamily="49" charset="0"/>
              </a:rPr>
              <a:t>drwx</a:t>
            </a:r>
            <a:r>
              <a:rPr lang="en-US" altLang="ja-JP" sz="900" b="0" i="0" dirty="0">
                <a:solidFill>
                  <a:srgbClr val="000000"/>
                </a:solidFill>
                <a:effectLst/>
                <a:latin typeface="Consolas" panose="020B0609020204030204" pitchFamily="49" charset="0"/>
              </a:rPr>
              <a:t>------. 2 root </a:t>
            </a:r>
            <a:r>
              <a:rPr lang="en-US" altLang="ja-JP" sz="900" b="0" i="0" dirty="0" err="1">
                <a:solidFill>
                  <a:srgbClr val="000000"/>
                </a:solidFill>
                <a:effectLst/>
                <a:latin typeface="Consolas" panose="020B0609020204030204" pitchFamily="49" charset="0"/>
              </a:rPr>
              <a:t>root</a:t>
            </a:r>
            <a:r>
              <a:rPr lang="en-US" altLang="ja-JP" sz="900" b="0" i="0" dirty="0">
                <a:solidFill>
                  <a:srgbClr val="000000"/>
                </a:solidFill>
                <a:effectLst/>
                <a:latin typeface="Consolas" panose="020B0609020204030204" pitchFamily="49" charset="0"/>
              </a:rPr>
              <a:t>   80 Jun  6 10:36 .</a:t>
            </a:r>
          </a:p>
          <a:p>
            <a:r>
              <a:rPr lang="en-US" altLang="ja-JP" sz="900" b="0" i="0" dirty="0" err="1">
                <a:solidFill>
                  <a:srgbClr val="000000"/>
                </a:solidFill>
                <a:effectLst/>
                <a:latin typeface="Consolas" panose="020B0609020204030204" pitchFamily="49" charset="0"/>
              </a:rPr>
              <a:t>dr</a:t>
            </a:r>
            <a:r>
              <a:rPr lang="en-US" altLang="ja-JP" sz="900" b="0" i="0" dirty="0">
                <a:solidFill>
                  <a:srgbClr val="000000"/>
                </a:solidFill>
                <a:effectLst/>
                <a:latin typeface="Consolas" panose="020B0609020204030204" pitchFamily="49" charset="0"/>
              </a:rPr>
              <a:t>-</a:t>
            </a:r>
            <a:r>
              <a:rPr lang="en-US" altLang="ja-JP" sz="900" b="0" i="0" dirty="0" err="1">
                <a:solidFill>
                  <a:srgbClr val="000000"/>
                </a:solidFill>
                <a:effectLst/>
                <a:latin typeface="Consolas" panose="020B0609020204030204" pitchFamily="49" charset="0"/>
              </a:rPr>
              <a:t>xr</a:t>
            </a:r>
            <a:r>
              <a:rPr lang="en-US" altLang="ja-JP" sz="900" b="0" i="0" dirty="0">
                <a:solidFill>
                  <a:srgbClr val="000000"/>
                </a:solidFill>
                <a:effectLst/>
                <a:latin typeface="Consolas" panose="020B0609020204030204" pitchFamily="49" charset="0"/>
              </a:rPr>
              <a:t>-x---. 3 root </a:t>
            </a:r>
            <a:r>
              <a:rPr lang="en-US" altLang="ja-JP" sz="900" b="0" i="0" dirty="0" err="1">
                <a:solidFill>
                  <a:srgbClr val="000000"/>
                </a:solidFill>
                <a:effectLst/>
                <a:latin typeface="Consolas" panose="020B0609020204030204" pitchFamily="49" charset="0"/>
              </a:rPr>
              <a:t>root</a:t>
            </a:r>
            <a:r>
              <a:rPr lang="en-US" altLang="ja-JP" sz="900" b="0" i="0" dirty="0">
                <a:solidFill>
                  <a:srgbClr val="000000"/>
                </a:solidFill>
                <a:effectLst/>
                <a:latin typeface="Consolas" panose="020B0609020204030204" pitchFamily="49" charset="0"/>
              </a:rPr>
              <a:t>  147 May 23 00:55 ..</a:t>
            </a:r>
          </a:p>
          <a:p>
            <a:r>
              <a:rPr lang="en-US" altLang="ja-JP" sz="900" b="0" i="0" dirty="0">
                <a:solidFill>
                  <a:srgbClr val="000000"/>
                </a:solidFill>
                <a:effectLst/>
                <a:latin typeface="Consolas" panose="020B0609020204030204" pitchFamily="49" charset="0"/>
              </a:rPr>
              <a:t>-</a:t>
            </a:r>
            <a:r>
              <a:rPr lang="en-US" altLang="ja-JP" sz="900" b="0" i="0" dirty="0" err="1">
                <a:solidFill>
                  <a:srgbClr val="000000"/>
                </a:solidFill>
                <a:effectLst/>
                <a:latin typeface="Consolas" panose="020B0609020204030204" pitchFamily="49" charset="0"/>
              </a:rPr>
              <a:t>rw</a:t>
            </a:r>
            <a:r>
              <a:rPr lang="en-US" altLang="ja-JP" sz="900" b="0" i="0" dirty="0">
                <a:solidFill>
                  <a:srgbClr val="000000"/>
                </a:solidFill>
                <a:effectLst/>
                <a:latin typeface="Consolas" panose="020B0609020204030204" pitchFamily="49" charset="0"/>
              </a:rPr>
              <a:t>-------. 1 root </a:t>
            </a:r>
            <a:r>
              <a:rPr lang="en-US" altLang="ja-JP" sz="900" b="0" i="0" dirty="0" err="1">
                <a:solidFill>
                  <a:srgbClr val="000000"/>
                </a:solidFill>
                <a:effectLst/>
                <a:latin typeface="Consolas" panose="020B0609020204030204" pitchFamily="49" charset="0"/>
              </a:rPr>
              <a:t>root</a:t>
            </a:r>
            <a:r>
              <a:rPr lang="en-US" altLang="ja-JP" sz="900" b="0" i="0" dirty="0">
                <a:solidFill>
                  <a:srgbClr val="000000"/>
                </a:solidFill>
                <a:effectLst/>
                <a:latin typeface="Consolas" panose="020B0609020204030204" pitchFamily="49" charset="0"/>
              </a:rPr>
              <a:t>  408 Jun  6 09:43 </a:t>
            </a:r>
            <a:r>
              <a:rPr lang="en-US" altLang="ja-JP" sz="900" b="0" i="0" dirty="0" err="1">
                <a:solidFill>
                  <a:srgbClr val="000000"/>
                </a:solidFill>
                <a:effectLst/>
                <a:latin typeface="Consolas" panose="020B0609020204030204" pitchFamily="49" charset="0"/>
              </a:rPr>
              <a:t>authorized_keys</a:t>
            </a:r>
            <a:endParaRPr lang="en-US" altLang="ja-JP" sz="900" b="0" i="0" dirty="0">
              <a:solidFill>
                <a:srgbClr val="000000"/>
              </a:solidFill>
              <a:effectLst/>
              <a:latin typeface="Consolas" panose="020B0609020204030204" pitchFamily="49" charset="0"/>
            </a:endParaRPr>
          </a:p>
          <a:p>
            <a:r>
              <a:rPr lang="en-US" altLang="ja-JP" sz="900" b="0" i="0" dirty="0">
                <a:solidFill>
                  <a:srgbClr val="000000"/>
                </a:solidFill>
                <a:effectLst/>
                <a:latin typeface="Consolas" panose="020B0609020204030204" pitchFamily="49" charset="0"/>
              </a:rPr>
              <a:t>-</a:t>
            </a:r>
            <a:r>
              <a:rPr lang="en-US" altLang="ja-JP" sz="900" b="0" i="0" dirty="0" err="1">
                <a:solidFill>
                  <a:srgbClr val="000000"/>
                </a:solidFill>
                <a:effectLst/>
                <a:latin typeface="Consolas" panose="020B0609020204030204" pitchFamily="49" charset="0"/>
              </a:rPr>
              <a:t>rw</a:t>
            </a:r>
            <a:r>
              <a:rPr lang="en-US" altLang="ja-JP" sz="900" b="0" i="0" dirty="0">
                <a:solidFill>
                  <a:srgbClr val="000000"/>
                </a:solidFill>
                <a:effectLst/>
                <a:latin typeface="Consolas" panose="020B0609020204030204" pitchFamily="49" charset="0"/>
              </a:rPr>
              <a:t>-------. 1 root </a:t>
            </a:r>
            <a:r>
              <a:rPr lang="en-US" altLang="ja-JP" sz="900" b="0" i="0" dirty="0" err="1">
                <a:solidFill>
                  <a:srgbClr val="000000"/>
                </a:solidFill>
                <a:effectLst/>
                <a:latin typeface="Consolas" panose="020B0609020204030204" pitchFamily="49" charset="0"/>
              </a:rPr>
              <a:t>root</a:t>
            </a:r>
            <a:r>
              <a:rPr lang="en-US" altLang="ja-JP" sz="900" b="0" i="0" dirty="0">
                <a:solidFill>
                  <a:srgbClr val="000000"/>
                </a:solidFill>
                <a:effectLst/>
                <a:latin typeface="Consolas" panose="020B0609020204030204" pitchFamily="49" charset="0"/>
              </a:rPr>
              <a:t> 1675 Jun  6 09:37 </a:t>
            </a:r>
            <a:r>
              <a:rPr lang="en-US" altLang="ja-JP" sz="900" b="0" i="0" dirty="0" err="1">
                <a:solidFill>
                  <a:srgbClr val="000000"/>
                </a:solidFill>
                <a:effectLst/>
                <a:latin typeface="Consolas" panose="020B0609020204030204" pitchFamily="49" charset="0"/>
              </a:rPr>
              <a:t>id_rsa</a:t>
            </a:r>
            <a:endParaRPr lang="en-US" altLang="ja-JP" sz="900" b="0" i="0" dirty="0">
              <a:solidFill>
                <a:srgbClr val="000000"/>
              </a:solidFill>
              <a:effectLst/>
              <a:latin typeface="Consolas" panose="020B0609020204030204" pitchFamily="49" charset="0"/>
            </a:endParaRPr>
          </a:p>
          <a:p>
            <a:r>
              <a:rPr lang="en-US" altLang="ja-JP" sz="900" b="0" i="0" dirty="0">
                <a:solidFill>
                  <a:srgbClr val="000000"/>
                </a:solidFill>
                <a:effectLst/>
                <a:latin typeface="Consolas" panose="020B0609020204030204" pitchFamily="49" charset="0"/>
              </a:rPr>
              <a:t>-</a:t>
            </a:r>
            <a:r>
              <a:rPr lang="en-US" altLang="ja-JP" sz="900" b="0" i="0" dirty="0" err="1">
                <a:solidFill>
                  <a:srgbClr val="000000"/>
                </a:solidFill>
                <a:effectLst/>
                <a:latin typeface="Consolas" panose="020B0609020204030204" pitchFamily="49" charset="0"/>
              </a:rPr>
              <a:t>rw</a:t>
            </a:r>
            <a:r>
              <a:rPr lang="en-US" altLang="ja-JP" sz="900" b="0" i="0" dirty="0">
                <a:solidFill>
                  <a:srgbClr val="000000"/>
                </a:solidFill>
                <a:effectLst/>
                <a:latin typeface="Consolas" panose="020B0609020204030204" pitchFamily="49" charset="0"/>
              </a:rPr>
              <a:t>-r--r--. 1 root </a:t>
            </a:r>
            <a:r>
              <a:rPr lang="en-US" altLang="ja-JP" sz="900" b="0" i="0" dirty="0" err="1">
                <a:solidFill>
                  <a:srgbClr val="000000"/>
                </a:solidFill>
                <a:effectLst/>
                <a:latin typeface="Consolas" panose="020B0609020204030204" pitchFamily="49" charset="0"/>
              </a:rPr>
              <a:t>root</a:t>
            </a:r>
            <a:r>
              <a:rPr lang="en-US" altLang="ja-JP" sz="900" b="0" i="0" dirty="0">
                <a:solidFill>
                  <a:srgbClr val="000000"/>
                </a:solidFill>
                <a:effectLst/>
                <a:latin typeface="Consolas" panose="020B0609020204030204" pitchFamily="49" charset="0"/>
              </a:rPr>
              <a:t>  408 Jun  6 09:37 id_rsa.pub</a:t>
            </a:r>
          </a:p>
          <a:p>
            <a:r>
              <a:rPr lang="en-US" altLang="ja-JP" sz="900" b="0" i="0" dirty="0">
                <a:solidFill>
                  <a:srgbClr val="000000"/>
                </a:solidFill>
                <a:effectLst/>
                <a:latin typeface="Consolas" panose="020B0609020204030204" pitchFamily="49" charset="0"/>
              </a:rPr>
              <a:t>-</a:t>
            </a:r>
            <a:r>
              <a:rPr lang="en-US" altLang="ja-JP" sz="900" b="0" i="0" dirty="0" err="1">
                <a:solidFill>
                  <a:srgbClr val="000000"/>
                </a:solidFill>
                <a:effectLst/>
                <a:latin typeface="Consolas" panose="020B0609020204030204" pitchFamily="49" charset="0"/>
              </a:rPr>
              <a:t>rw</a:t>
            </a:r>
            <a:r>
              <a:rPr lang="en-US" altLang="ja-JP" sz="900" b="0" i="0" dirty="0">
                <a:solidFill>
                  <a:srgbClr val="000000"/>
                </a:solidFill>
                <a:effectLst/>
                <a:latin typeface="Consolas" panose="020B0609020204030204" pitchFamily="49" charset="0"/>
              </a:rPr>
              <a:t>-r--r--. 1 root </a:t>
            </a:r>
            <a:r>
              <a:rPr lang="en-US" altLang="ja-JP" sz="900" b="0" i="0" dirty="0" err="1">
                <a:solidFill>
                  <a:srgbClr val="000000"/>
                </a:solidFill>
                <a:effectLst/>
                <a:latin typeface="Consolas" panose="020B0609020204030204" pitchFamily="49" charset="0"/>
              </a:rPr>
              <a:t>root</a:t>
            </a:r>
            <a:r>
              <a:rPr lang="en-US" altLang="ja-JP" sz="900" b="0" i="0" dirty="0">
                <a:solidFill>
                  <a:srgbClr val="000000"/>
                </a:solidFill>
                <a:effectLst/>
                <a:latin typeface="Consolas" panose="020B0609020204030204" pitchFamily="49" charset="0"/>
              </a:rPr>
              <a:t>  177 Jun  6 10:36 </a:t>
            </a:r>
            <a:r>
              <a:rPr lang="en-US" altLang="ja-JP" sz="900" b="0" i="0" dirty="0" err="1">
                <a:solidFill>
                  <a:srgbClr val="000000"/>
                </a:solidFill>
                <a:effectLst/>
                <a:latin typeface="Consolas" panose="020B0609020204030204" pitchFamily="49" charset="0"/>
              </a:rPr>
              <a:t>known_hosts</a:t>
            </a:r>
            <a:endParaRPr lang="en-US" altLang="ja-JP" sz="900" b="0" i="0" dirty="0">
              <a:solidFill>
                <a:srgbClr val="000000"/>
              </a:solidFill>
              <a:effectLst/>
              <a:latin typeface="Consolas" panose="020B0609020204030204" pitchFamily="49" charset="0"/>
            </a:endParaRPr>
          </a:p>
          <a:p>
            <a:r>
              <a:rPr lang="en-US" altLang="ja-JP" sz="900" b="0" i="0" dirty="0">
                <a:solidFill>
                  <a:srgbClr val="000000"/>
                </a:solidFill>
                <a:effectLst/>
                <a:latin typeface="Consolas" panose="020B0609020204030204" pitchFamily="49" charset="0"/>
              </a:rPr>
              <a:t>[root@centos7 .</a:t>
            </a:r>
            <a:r>
              <a:rPr lang="en-US" altLang="ja-JP" sz="900" b="0" i="0" dirty="0" err="1">
                <a:solidFill>
                  <a:srgbClr val="000000"/>
                </a:solidFill>
                <a:effectLst/>
                <a:latin typeface="Consolas" panose="020B0609020204030204" pitchFamily="49" charset="0"/>
              </a:rPr>
              <a:t>ssh</a:t>
            </a:r>
            <a:r>
              <a:rPr lang="en-US" altLang="ja-JP" sz="900" b="0" i="0" dirty="0">
                <a:solidFill>
                  <a:srgbClr val="000000"/>
                </a:solidFill>
                <a:effectLst/>
                <a:latin typeface="Consolas" panose="020B0609020204030204" pitchFamily="49" charset="0"/>
              </a:rPr>
              <a:t>]#</a:t>
            </a:r>
          </a:p>
          <a:p>
            <a:endParaRPr lang="en-US" altLang="ja-JP" sz="900" b="0" i="0" dirty="0">
              <a:solidFill>
                <a:srgbClr val="000000"/>
              </a:solidFill>
              <a:effectLst/>
              <a:latin typeface="Open Sans" panose="020B0606030504020204" pitchFamily="34" charset="0"/>
            </a:endParaRPr>
          </a:p>
          <a:p>
            <a:r>
              <a:rPr lang="en-US" altLang="ja-JP" sz="900" b="1" dirty="0">
                <a:solidFill>
                  <a:srgbClr val="000000"/>
                </a:solidFill>
                <a:latin typeface="Open Sans" panose="020B0606030504020204" pitchFamily="34" charset="0"/>
              </a:rPr>
              <a:t>4. Conform - </a:t>
            </a:r>
            <a:r>
              <a:rPr lang="en-US" altLang="ja-JP" sz="800" b="1" i="0" dirty="0">
                <a:solidFill>
                  <a:srgbClr val="000000"/>
                </a:solidFill>
                <a:effectLst/>
                <a:latin typeface="Open Sans" panose="020B0606030504020204" pitchFamily="34" charset="0"/>
              </a:rPr>
              <a:t>SSH</a:t>
            </a:r>
            <a:r>
              <a:rPr lang="ja-JP" altLang="en-US" sz="800" b="1" i="0" dirty="0">
                <a:solidFill>
                  <a:srgbClr val="000000"/>
                </a:solidFill>
                <a:effectLst/>
                <a:latin typeface="Open Sans" panose="020B0606030504020204" pitchFamily="34" charset="0"/>
              </a:rPr>
              <a:t>接続を試みます</a:t>
            </a:r>
            <a:endParaRPr lang="en-US" altLang="ja-JP" sz="800" b="1" i="0" dirty="0">
              <a:solidFill>
                <a:srgbClr val="000000"/>
              </a:solidFill>
              <a:effectLst/>
              <a:latin typeface="Open Sans" panose="020B0606030504020204" pitchFamily="34" charset="0"/>
            </a:endParaRPr>
          </a:p>
          <a:p>
            <a:endParaRPr lang="en-US" altLang="ja-JP" sz="900" dirty="0">
              <a:solidFill>
                <a:srgbClr val="000000"/>
              </a:solidFill>
              <a:latin typeface="Consolas" panose="020B0609020204030204" pitchFamily="49" charset="0"/>
            </a:endParaRPr>
          </a:p>
          <a:p>
            <a:r>
              <a:rPr lang="en-US" altLang="ja-JP" sz="900" b="0" i="0" dirty="0">
                <a:solidFill>
                  <a:srgbClr val="000000"/>
                </a:solidFill>
                <a:effectLst/>
                <a:latin typeface="Consolas" panose="020B0609020204030204" pitchFamily="49" charset="0"/>
              </a:rPr>
              <a:t>[</a:t>
            </a:r>
            <a:r>
              <a:rPr lang="en-US" altLang="ja-JP" sz="900" b="0" i="0" dirty="0" err="1">
                <a:solidFill>
                  <a:srgbClr val="000000"/>
                </a:solidFill>
                <a:effectLst/>
                <a:latin typeface="Consolas" panose="020B0609020204030204" pitchFamily="49" charset="0"/>
              </a:rPr>
              <a:t>root@localhost</a:t>
            </a:r>
            <a:r>
              <a:rPr lang="en-US" altLang="ja-JP" sz="900" b="0" i="0" dirty="0">
                <a:solidFill>
                  <a:srgbClr val="000000"/>
                </a:solidFill>
                <a:effectLst/>
                <a:latin typeface="Consolas" panose="020B0609020204030204" pitchFamily="49" charset="0"/>
              </a:rPr>
              <a:t> ~]# </a:t>
            </a:r>
            <a:r>
              <a:rPr lang="en-US" altLang="ja-JP" sz="900" b="0" i="0" dirty="0" err="1">
                <a:solidFill>
                  <a:srgbClr val="000000"/>
                </a:solidFill>
                <a:effectLst/>
                <a:latin typeface="Consolas" panose="020B0609020204030204" pitchFamily="49" charset="0"/>
              </a:rPr>
              <a:t>ssh</a:t>
            </a:r>
            <a:r>
              <a:rPr lang="en-US" altLang="ja-JP" sz="900" b="0" i="0" dirty="0">
                <a:solidFill>
                  <a:srgbClr val="000000"/>
                </a:solidFill>
                <a:effectLst/>
                <a:latin typeface="Consolas" panose="020B0609020204030204" pitchFamily="49" charset="0"/>
              </a:rPr>
              <a:t> 192.168.100.110</a:t>
            </a:r>
          </a:p>
          <a:p>
            <a:r>
              <a:rPr lang="en-US" altLang="ja-JP" sz="900" b="0" i="0" dirty="0">
                <a:solidFill>
                  <a:srgbClr val="000000"/>
                </a:solidFill>
                <a:effectLst/>
                <a:latin typeface="Consolas" panose="020B0609020204030204" pitchFamily="49" charset="0"/>
              </a:rPr>
              <a:t>Last login: Mon Jun  6 09:13:51 2022 from 192.168.100.196</a:t>
            </a:r>
          </a:p>
          <a:p>
            <a:r>
              <a:rPr lang="en-US" altLang="ja-JP" sz="900" b="0" i="0" dirty="0">
                <a:solidFill>
                  <a:srgbClr val="000000"/>
                </a:solidFill>
                <a:effectLst/>
                <a:latin typeface="Consolas" panose="020B0609020204030204" pitchFamily="49" charset="0"/>
              </a:rPr>
              <a:t>[root@centos7 ~]#</a:t>
            </a:r>
          </a:p>
          <a:p>
            <a:r>
              <a:rPr lang="en-US" altLang="ja-JP" sz="900" b="0" i="0" dirty="0">
                <a:solidFill>
                  <a:srgbClr val="000000"/>
                </a:solidFill>
                <a:effectLst/>
                <a:latin typeface="Consolas" panose="020B0609020204030204" pitchFamily="49" charset="0"/>
              </a:rPr>
              <a:t>[root@centos7 ~]#</a:t>
            </a:r>
          </a:p>
          <a:p>
            <a:endParaRPr lang="en-US" altLang="ja-JP" sz="900" b="0" i="0" dirty="0">
              <a:solidFill>
                <a:srgbClr val="000000"/>
              </a:solidFill>
              <a:effectLst/>
              <a:latin typeface="Open Sans" panose="020B0606030504020204" pitchFamily="34" charset="0"/>
            </a:endParaRPr>
          </a:p>
        </p:txBody>
      </p:sp>
    </p:spTree>
    <p:extLst>
      <p:ext uri="{BB962C8B-B14F-4D97-AF65-F5344CB8AC3E}">
        <p14:creationId xmlns:p14="http://schemas.microsoft.com/office/powerpoint/2010/main" val="113951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9AD57C0-5DE5-9B49-ABC1-C96EEC955E59}"/>
              </a:ext>
            </a:extLst>
          </p:cNvPr>
          <p:cNvSpPr/>
          <p:nvPr/>
        </p:nvSpPr>
        <p:spPr>
          <a:xfrm>
            <a:off x="936394" y="188640"/>
            <a:ext cx="9766530" cy="461665"/>
          </a:xfrm>
          <a:prstGeom prst="rect">
            <a:avLst/>
          </a:prstGeom>
        </p:spPr>
        <p:txBody>
          <a:bodyPr wrap="square">
            <a:spAutoFit/>
          </a:bodyPr>
          <a:lstStyle/>
          <a:p>
            <a:r>
              <a:rPr lang="en" altLang="zh-TW" dirty="0">
                <a:solidFill>
                  <a:srgbClr val="000000"/>
                </a:solidFill>
                <a:latin typeface="Microsoft JhengHei" panose="020B0604030504040204" pitchFamily="34" charset="-120"/>
                <a:ea typeface="Microsoft JhengHei" panose="020B0604030504040204" pitchFamily="34" charset="-120"/>
              </a:rPr>
              <a:t>Ansible Install, File Copy</a:t>
            </a:r>
            <a:endParaRPr lang="zh-TW" altLang="en-US" dirty="0"/>
          </a:p>
        </p:txBody>
      </p:sp>
      <p:sp>
        <p:nvSpPr>
          <p:cNvPr id="3" name="正方形/長方形 2"/>
          <p:cNvSpPr/>
          <p:nvPr/>
        </p:nvSpPr>
        <p:spPr>
          <a:xfrm>
            <a:off x="477788" y="612845"/>
            <a:ext cx="11305256" cy="5768483"/>
          </a:xfrm>
          <a:prstGeom prst="rect">
            <a:avLst/>
          </a:prstGeom>
        </p:spPr>
        <p:txBody>
          <a:bodyPr wrap="square" numCol="2">
            <a:noAutofit/>
          </a:bodyPr>
          <a:lstStyle/>
          <a:p>
            <a:r>
              <a:rPr lang="en-US" altLang="ja-JP" sz="900" dirty="0">
                <a:latin typeface="+mn-lt"/>
              </a:rPr>
              <a:t># At control node:</a:t>
            </a:r>
            <a:endParaRPr lang="ja-JP" altLang="en-US" sz="900" dirty="0">
              <a:latin typeface="+mn-lt"/>
            </a:endParaRPr>
          </a:p>
          <a:p>
            <a:r>
              <a:rPr lang="en-US" altLang="ja-JP" sz="900" b="0" i="0" dirty="0">
                <a:solidFill>
                  <a:srgbClr val="000000"/>
                </a:solidFill>
                <a:effectLst/>
                <a:latin typeface="+mn-lt"/>
              </a:rPr>
              <a:t>1. </a:t>
            </a:r>
            <a:r>
              <a:rPr lang="en-US" altLang="ja-JP" sz="900" b="1" i="0" dirty="0">
                <a:solidFill>
                  <a:srgbClr val="000000"/>
                </a:solidFill>
                <a:effectLst/>
                <a:latin typeface="+mn-lt"/>
              </a:rPr>
              <a:t>Ansible Install</a:t>
            </a:r>
          </a:p>
          <a:p>
            <a:endParaRPr lang="en-US" altLang="ja-JP" sz="900" dirty="0">
              <a:latin typeface="+mn-lt"/>
            </a:endParaRPr>
          </a:p>
          <a:p>
            <a:pPr algn="l" fontAlgn="base"/>
            <a:r>
              <a:rPr lang="en-US" altLang="ja-JP" sz="900" b="0" i="0" dirty="0">
                <a:solidFill>
                  <a:schemeClr val="tx2"/>
                </a:solidFill>
                <a:effectLst/>
                <a:latin typeface="Consolas" panose="020B0609020204030204" pitchFamily="49" charset="0"/>
              </a:rPr>
              <a:t>#</a:t>
            </a:r>
            <a:r>
              <a:rPr lang="en-US" sz="900" b="0" i="0" dirty="0">
                <a:solidFill>
                  <a:schemeClr val="tx2"/>
                </a:solidFill>
                <a:effectLst/>
                <a:latin typeface="inherit"/>
              </a:rPr>
              <a:t> yum install </a:t>
            </a:r>
            <a:r>
              <a:rPr lang="en-US" sz="900" b="0" i="0" dirty="0" err="1">
                <a:solidFill>
                  <a:schemeClr val="tx2"/>
                </a:solidFill>
                <a:effectLst/>
                <a:latin typeface="inherit"/>
              </a:rPr>
              <a:t>epel</a:t>
            </a:r>
            <a:r>
              <a:rPr lang="en-US" sz="900" b="0" i="0" dirty="0">
                <a:solidFill>
                  <a:schemeClr val="tx2"/>
                </a:solidFill>
                <a:effectLst/>
                <a:latin typeface="inherit"/>
              </a:rPr>
              <a:t>-release -y</a:t>
            </a:r>
            <a:endParaRPr lang="en-US" sz="900" b="0" i="0" dirty="0">
              <a:solidFill>
                <a:schemeClr val="tx2"/>
              </a:solidFill>
              <a:effectLst/>
              <a:latin typeface="Monaco"/>
            </a:endParaRPr>
          </a:p>
          <a:p>
            <a:pPr algn="l" fontAlgn="base"/>
            <a:r>
              <a:rPr lang="en-US" sz="900" b="0" i="0" dirty="0">
                <a:solidFill>
                  <a:schemeClr val="tx2"/>
                </a:solidFill>
                <a:effectLst/>
                <a:latin typeface="inherit"/>
              </a:rPr>
              <a:t># yum install ansible -y</a:t>
            </a:r>
            <a:endParaRPr lang="en-US" sz="900" b="0" i="0" dirty="0">
              <a:solidFill>
                <a:schemeClr val="tx2"/>
              </a:solidFill>
              <a:effectLst/>
              <a:latin typeface="Monaco"/>
            </a:endParaRPr>
          </a:p>
          <a:p>
            <a:pPr algn="l" fontAlgn="base"/>
            <a:r>
              <a:rPr lang="en-US" sz="900" b="0" i="0" dirty="0">
                <a:solidFill>
                  <a:schemeClr val="tx2"/>
                </a:solidFill>
                <a:effectLst/>
                <a:latin typeface="inherit"/>
              </a:rPr>
              <a:t># ansible --version</a:t>
            </a:r>
            <a:endParaRPr lang="en-US" sz="900" b="0" i="0" dirty="0">
              <a:solidFill>
                <a:schemeClr val="tx2"/>
              </a:solidFill>
              <a:effectLst/>
              <a:latin typeface="Monaco"/>
            </a:endParaRPr>
          </a:p>
          <a:p>
            <a:pPr algn="l" fontAlgn="base"/>
            <a:r>
              <a:rPr lang="en-US" sz="900" b="0" i="0" dirty="0">
                <a:solidFill>
                  <a:schemeClr val="tx2"/>
                </a:solidFill>
                <a:effectLst/>
                <a:latin typeface="inherit"/>
              </a:rPr>
              <a:t>ansible 2.9.16</a:t>
            </a:r>
            <a:endParaRPr lang="en-US" sz="900" b="0" i="0" dirty="0">
              <a:solidFill>
                <a:schemeClr val="tx2"/>
              </a:solidFill>
              <a:effectLst/>
              <a:latin typeface="Monaco"/>
            </a:endParaRPr>
          </a:p>
          <a:p>
            <a:endParaRPr lang="en-US" altLang="ja-JP" sz="900" b="0" i="0" dirty="0">
              <a:solidFill>
                <a:srgbClr val="000000"/>
              </a:solidFill>
              <a:effectLst/>
              <a:latin typeface="Consolas" panose="020B0609020204030204" pitchFamily="49" charset="0"/>
            </a:endParaRPr>
          </a:p>
          <a:p>
            <a:endParaRPr lang="en-US" altLang="ja-JP" sz="900" dirty="0">
              <a:solidFill>
                <a:srgbClr val="000000"/>
              </a:solidFill>
              <a:latin typeface="Consolas" panose="020B0609020204030204" pitchFamily="49" charset="0"/>
            </a:endParaRPr>
          </a:p>
          <a:p>
            <a:r>
              <a:rPr lang="en-US" sz="900" b="0" i="0" dirty="0">
                <a:solidFill>
                  <a:srgbClr val="202124"/>
                </a:solidFill>
                <a:effectLst/>
                <a:latin typeface="arial" panose="020B0604020202020204" pitchFamily="34" charset="0"/>
              </a:rPr>
              <a:t>2. List installed</a:t>
            </a:r>
          </a:p>
          <a:p>
            <a:r>
              <a:rPr lang="en-US" sz="900" b="0" i="0" dirty="0">
                <a:solidFill>
                  <a:srgbClr val="202124"/>
                </a:solidFill>
                <a:effectLst/>
                <a:latin typeface="arial" panose="020B0604020202020204" pitchFamily="34" charset="0"/>
              </a:rPr>
              <a:t># yum list installed</a:t>
            </a:r>
          </a:p>
          <a:p>
            <a:r>
              <a:rPr lang="en-US" altLang="ja-JP" sz="900" dirty="0">
                <a:solidFill>
                  <a:srgbClr val="202124"/>
                </a:solidFill>
                <a:latin typeface="arial" panose="020B0604020202020204" pitchFamily="34" charset="0"/>
              </a:rPr>
              <a:t># rpm –</a:t>
            </a:r>
            <a:r>
              <a:rPr lang="en-US" altLang="ja-JP" sz="900" dirty="0" err="1">
                <a:solidFill>
                  <a:srgbClr val="202124"/>
                </a:solidFill>
                <a:latin typeface="arial" panose="020B0604020202020204" pitchFamily="34" charset="0"/>
              </a:rPr>
              <a:t>qa</a:t>
            </a:r>
            <a:endParaRPr lang="en-US" altLang="ja-JP" sz="900" dirty="0">
              <a:solidFill>
                <a:srgbClr val="202124"/>
              </a:solidFill>
              <a:latin typeface="arial" panose="020B0604020202020204" pitchFamily="34" charset="0"/>
            </a:endParaRPr>
          </a:p>
          <a:p>
            <a:endParaRPr lang="en-US" altLang="ja-JP" sz="900" b="0" i="0" dirty="0">
              <a:solidFill>
                <a:srgbClr val="202124"/>
              </a:solidFill>
              <a:effectLst/>
              <a:latin typeface="arial" panose="020B0604020202020204" pitchFamily="34" charset="0"/>
            </a:endParaRPr>
          </a:p>
          <a:p>
            <a:r>
              <a:rPr lang="en-US" altLang="ja-JP" sz="900" dirty="0">
                <a:solidFill>
                  <a:srgbClr val="202124"/>
                </a:solidFill>
                <a:latin typeface="arial" panose="020B0604020202020204" pitchFamily="34" charset="0"/>
              </a:rPr>
              <a:t>3. Enable </a:t>
            </a:r>
            <a:r>
              <a:rPr lang="en-US" altLang="ja-JP" sz="900" dirty="0" err="1">
                <a:solidFill>
                  <a:srgbClr val="202124"/>
                </a:solidFill>
                <a:latin typeface="arial" panose="020B0604020202020204" pitchFamily="34" charset="0"/>
              </a:rPr>
              <a:t>epel</a:t>
            </a:r>
            <a:r>
              <a:rPr lang="en-US" altLang="ja-JP" sz="900" dirty="0">
                <a:solidFill>
                  <a:srgbClr val="202124"/>
                </a:solidFill>
                <a:latin typeface="arial" panose="020B0604020202020204" pitchFamily="34" charset="0"/>
              </a:rPr>
              <a:t> (extra package for enterprise </a:t>
            </a:r>
            <a:r>
              <a:rPr lang="en-US" altLang="ja-JP" sz="900" dirty="0" err="1">
                <a:solidFill>
                  <a:srgbClr val="202124"/>
                </a:solidFill>
                <a:latin typeface="arial" panose="020B0604020202020204" pitchFamily="34" charset="0"/>
              </a:rPr>
              <a:t>linux</a:t>
            </a:r>
            <a:r>
              <a:rPr lang="en-US" altLang="ja-JP" sz="900" dirty="0">
                <a:solidFill>
                  <a:srgbClr val="202124"/>
                </a:solidFill>
                <a:latin typeface="arial" panose="020B0604020202020204" pitchFamily="34" charset="0"/>
              </a:rPr>
              <a:t>) in </a:t>
            </a:r>
            <a:r>
              <a:rPr lang="en-US" altLang="ja-JP" sz="900" dirty="0" err="1">
                <a:solidFill>
                  <a:srgbClr val="202124"/>
                </a:solidFill>
                <a:latin typeface="arial" panose="020B0604020202020204" pitchFamily="34" charset="0"/>
              </a:rPr>
              <a:t>redhat</a:t>
            </a:r>
            <a:r>
              <a:rPr lang="en-US" altLang="ja-JP" sz="900" dirty="0">
                <a:solidFill>
                  <a:srgbClr val="202124"/>
                </a:solidFill>
                <a:latin typeface="arial" panose="020B0604020202020204" pitchFamily="34" charset="0"/>
              </a:rPr>
              <a:t> 7, </a:t>
            </a:r>
          </a:p>
          <a:p>
            <a:r>
              <a:rPr lang="en-US" altLang="ja-JP" sz="900" b="0" i="0" dirty="0">
                <a:solidFill>
                  <a:srgbClr val="000000"/>
                </a:solidFill>
                <a:effectLst/>
                <a:latin typeface="Consolas" panose="020B0609020204030204" pitchFamily="49" charset="0"/>
              </a:rPr>
              <a:t># yum install https://dl.fedoraproject.org/pub/epel/epel-release-latest-7.noarch.rpm</a:t>
            </a:r>
          </a:p>
          <a:p>
            <a:r>
              <a:rPr lang="en-US" altLang="ja-JP" sz="900" b="0" i="0" dirty="0">
                <a:solidFill>
                  <a:srgbClr val="000000"/>
                </a:solidFill>
                <a:effectLst/>
                <a:latin typeface="Consolas" panose="020B0609020204030204" pitchFamily="49" charset="0"/>
              </a:rPr>
              <a:t>Loaded plugins: </a:t>
            </a:r>
            <a:r>
              <a:rPr lang="en-US" altLang="ja-JP" sz="900" b="0" i="0" dirty="0" err="1">
                <a:solidFill>
                  <a:srgbClr val="000000"/>
                </a:solidFill>
                <a:effectLst/>
                <a:latin typeface="Consolas" panose="020B0609020204030204" pitchFamily="49" charset="0"/>
              </a:rPr>
              <a:t>langpacks</a:t>
            </a:r>
            <a:r>
              <a:rPr lang="en-US" altLang="ja-JP" sz="900" b="0" i="0" dirty="0">
                <a:solidFill>
                  <a:srgbClr val="000000"/>
                </a:solidFill>
                <a:effectLst/>
                <a:latin typeface="Consolas" panose="020B0609020204030204" pitchFamily="49" charset="0"/>
              </a:rPr>
              <a:t>, product-id, search-disabled-repos, subscription-manager</a:t>
            </a:r>
          </a:p>
          <a:p>
            <a:r>
              <a:rPr lang="en-US" altLang="ja-JP" sz="900" b="0" i="0" dirty="0">
                <a:solidFill>
                  <a:srgbClr val="000000"/>
                </a:solidFill>
                <a:effectLst/>
                <a:latin typeface="Consolas" panose="020B0609020204030204" pitchFamily="49" charset="0"/>
              </a:rPr>
              <a:t>epel-release-latest-7.noarch.rpm                                                      |  15 kB  00:00:00</a:t>
            </a:r>
          </a:p>
          <a:p>
            <a:endParaRPr lang="en-US" altLang="ja-JP" sz="900" b="0" i="0" dirty="0">
              <a:solidFill>
                <a:srgbClr val="000000"/>
              </a:solidFill>
              <a:effectLst/>
              <a:latin typeface="Open Sans" panose="020B0606030504020204" pitchFamily="34" charset="0"/>
            </a:endParaRPr>
          </a:p>
          <a:p>
            <a:r>
              <a:rPr lang="en-US" altLang="ja-JP" sz="900" dirty="0">
                <a:solidFill>
                  <a:srgbClr val="000000"/>
                </a:solidFill>
                <a:latin typeface="Open Sans" panose="020B0606030504020204" pitchFamily="34" charset="0"/>
              </a:rPr>
              <a:t>Or, </a:t>
            </a:r>
          </a:p>
          <a:p>
            <a:r>
              <a:rPr lang="en-US" altLang="ja-JP" sz="900" b="0" i="0" dirty="0">
                <a:solidFill>
                  <a:srgbClr val="000000"/>
                </a:solidFill>
                <a:effectLst/>
                <a:latin typeface="Open Sans" panose="020B0606030504020204" pitchFamily="34" charset="0"/>
              </a:rPr>
              <a:t># subscription-manager repos --enable </a:t>
            </a:r>
            <a:r>
              <a:rPr lang="en-US" altLang="ja-JP" sz="900" b="0" i="0" dirty="0" err="1">
                <a:solidFill>
                  <a:srgbClr val="000000"/>
                </a:solidFill>
                <a:effectLst/>
                <a:latin typeface="Open Sans" panose="020B0606030504020204" pitchFamily="34" charset="0"/>
              </a:rPr>
              <a:t>rhel</a:t>
            </a:r>
            <a:r>
              <a:rPr lang="en-US" altLang="ja-JP" sz="900" b="0" i="0" dirty="0">
                <a:solidFill>
                  <a:srgbClr val="000000"/>
                </a:solidFill>
                <a:effectLst/>
                <a:latin typeface="Open Sans" panose="020B0606030504020204" pitchFamily="34" charset="0"/>
              </a:rPr>
              <a:t>-*-optional-rpms \</a:t>
            </a:r>
          </a:p>
          <a:p>
            <a:r>
              <a:rPr lang="en-US" altLang="ja-JP" sz="900" b="0" i="0" dirty="0">
                <a:solidFill>
                  <a:srgbClr val="000000"/>
                </a:solidFill>
                <a:effectLst/>
                <a:latin typeface="Open Sans" panose="020B0606030504020204" pitchFamily="34" charset="0"/>
              </a:rPr>
              <a:t>                           --enable </a:t>
            </a:r>
            <a:r>
              <a:rPr lang="en-US" altLang="ja-JP" sz="900" b="0" i="0" dirty="0" err="1">
                <a:solidFill>
                  <a:srgbClr val="000000"/>
                </a:solidFill>
                <a:effectLst/>
                <a:latin typeface="Open Sans" panose="020B0606030504020204" pitchFamily="34" charset="0"/>
              </a:rPr>
              <a:t>rhel</a:t>
            </a:r>
            <a:r>
              <a:rPr lang="en-US" altLang="ja-JP" sz="900" b="0" i="0" dirty="0">
                <a:solidFill>
                  <a:srgbClr val="000000"/>
                </a:solidFill>
                <a:effectLst/>
                <a:latin typeface="Open Sans" panose="020B0606030504020204" pitchFamily="34" charset="0"/>
              </a:rPr>
              <a:t>-*-extras-rpms \</a:t>
            </a:r>
          </a:p>
          <a:p>
            <a:r>
              <a:rPr lang="en-US" altLang="ja-JP" sz="900" b="0" i="0" dirty="0">
                <a:solidFill>
                  <a:srgbClr val="000000"/>
                </a:solidFill>
                <a:effectLst/>
                <a:latin typeface="Open Sans" panose="020B0606030504020204" pitchFamily="34" charset="0"/>
              </a:rPr>
              <a:t>                           --enable </a:t>
            </a:r>
            <a:r>
              <a:rPr lang="en-US" altLang="ja-JP" sz="900" b="0" i="0" dirty="0" err="1">
                <a:solidFill>
                  <a:srgbClr val="000000"/>
                </a:solidFill>
                <a:effectLst/>
                <a:latin typeface="Open Sans" panose="020B0606030504020204" pitchFamily="34" charset="0"/>
              </a:rPr>
              <a:t>rhel</a:t>
            </a:r>
            <a:r>
              <a:rPr lang="en-US" altLang="ja-JP" sz="900" b="0" i="0" dirty="0">
                <a:solidFill>
                  <a:srgbClr val="000000"/>
                </a:solidFill>
                <a:effectLst/>
                <a:latin typeface="Open Sans" panose="020B0606030504020204" pitchFamily="34" charset="0"/>
              </a:rPr>
              <a:t>-ha-for-</a:t>
            </a:r>
            <a:r>
              <a:rPr lang="en-US" altLang="ja-JP" sz="900" b="0" i="0" dirty="0" err="1">
                <a:solidFill>
                  <a:srgbClr val="000000"/>
                </a:solidFill>
                <a:effectLst/>
                <a:latin typeface="Open Sans" panose="020B0606030504020204" pitchFamily="34" charset="0"/>
              </a:rPr>
              <a:t>rhel</a:t>
            </a:r>
            <a:r>
              <a:rPr lang="en-US" altLang="ja-JP" sz="900" b="0" i="0" dirty="0">
                <a:solidFill>
                  <a:srgbClr val="000000"/>
                </a:solidFill>
                <a:effectLst/>
                <a:latin typeface="Open Sans" panose="020B0606030504020204" pitchFamily="34" charset="0"/>
              </a:rPr>
              <a:t>-*-server-rpms</a:t>
            </a:r>
          </a:p>
          <a:p>
            <a:endParaRPr lang="en-US" altLang="ja-JP" sz="900" b="0" i="0" dirty="0">
              <a:solidFill>
                <a:srgbClr val="000000"/>
              </a:solidFill>
              <a:effectLst/>
              <a:latin typeface="Open Sans" panose="020B0606030504020204" pitchFamily="34" charset="0"/>
            </a:endParaRPr>
          </a:p>
          <a:p>
            <a:endParaRPr lang="en-US" altLang="ja-JP" sz="900" dirty="0">
              <a:solidFill>
                <a:srgbClr val="000000"/>
              </a:solidFill>
              <a:latin typeface="Open Sans" panose="020B0606030504020204" pitchFamily="34" charset="0"/>
            </a:endParaRPr>
          </a:p>
          <a:p>
            <a:r>
              <a:rPr lang="en-US" altLang="ja-JP" sz="900" b="0" i="0" dirty="0">
                <a:solidFill>
                  <a:srgbClr val="000000"/>
                </a:solidFill>
                <a:effectLst/>
                <a:latin typeface="Open Sans" panose="020B0606030504020204" pitchFamily="34" charset="0"/>
              </a:rPr>
              <a:t>[</a:t>
            </a:r>
            <a:r>
              <a:rPr lang="en-US" altLang="ja-JP" sz="900" b="0" i="0" dirty="0" err="1">
                <a:solidFill>
                  <a:srgbClr val="000000"/>
                </a:solidFill>
                <a:effectLst/>
                <a:latin typeface="Open Sans" panose="020B0606030504020204" pitchFamily="34" charset="0"/>
              </a:rPr>
              <a:t>root@localhost</a:t>
            </a:r>
            <a:r>
              <a:rPr lang="en-US" altLang="ja-JP" sz="900" b="0" i="0" dirty="0">
                <a:solidFill>
                  <a:srgbClr val="000000"/>
                </a:solidFill>
                <a:effectLst/>
                <a:latin typeface="Open Sans" panose="020B0606030504020204" pitchFamily="34" charset="0"/>
              </a:rPr>
              <a:t> ~]# ansible --version</a:t>
            </a:r>
          </a:p>
          <a:p>
            <a:r>
              <a:rPr lang="en-US" altLang="ja-JP" sz="900" b="0" i="0" dirty="0">
                <a:solidFill>
                  <a:srgbClr val="000000"/>
                </a:solidFill>
                <a:effectLst/>
                <a:latin typeface="Open Sans" panose="020B0606030504020204" pitchFamily="34" charset="0"/>
              </a:rPr>
              <a:t>ansible 2.9.27</a:t>
            </a:r>
          </a:p>
          <a:p>
            <a:r>
              <a:rPr lang="en-US" altLang="ja-JP" sz="900" b="0" i="0" dirty="0">
                <a:solidFill>
                  <a:srgbClr val="000000"/>
                </a:solidFill>
                <a:effectLst/>
                <a:latin typeface="Open Sans" panose="020B0606030504020204" pitchFamily="34" charset="0"/>
              </a:rPr>
              <a:t>  config file = /etc/ansible/</a:t>
            </a:r>
            <a:r>
              <a:rPr lang="en-US" altLang="ja-JP" sz="900" b="0" i="0" dirty="0" err="1">
                <a:solidFill>
                  <a:srgbClr val="000000"/>
                </a:solidFill>
                <a:effectLst/>
                <a:latin typeface="Open Sans" panose="020B0606030504020204" pitchFamily="34" charset="0"/>
              </a:rPr>
              <a:t>ansible.cfg</a:t>
            </a:r>
            <a:endParaRPr lang="en-US" altLang="ja-JP" sz="900" b="0" i="0" dirty="0">
              <a:solidFill>
                <a:srgbClr val="000000"/>
              </a:solidFill>
              <a:effectLst/>
              <a:latin typeface="Open Sans" panose="020B0606030504020204" pitchFamily="34" charset="0"/>
            </a:endParaRPr>
          </a:p>
          <a:p>
            <a:r>
              <a:rPr lang="en-US" altLang="ja-JP" sz="900" b="0" i="0" dirty="0">
                <a:solidFill>
                  <a:srgbClr val="000000"/>
                </a:solidFill>
                <a:effectLst/>
                <a:latin typeface="Open Sans" panose="020B0606030504020204" pitchFamily="34" charset="0"/>
              </a:rPr>
              <a:t>  configured module search path = [u'/root/.ansible/plugins/modules', u'/</a:t>
            </a:r>
            <a:r>
              <a:rPr lang="en-US" altLang="ja-JP" sz="900" b="0" i="0" dirty="0" err="1">
                <a:solidFill>
                  <a:srgbClr val="000000"/>
                </a:solidFill>
                <a:effectLst/>
                <a:latin typeface="Open Sans" panose="020B0606030504020204" pitchFamily="34" charset="0"/>
              </a:rPr>
              <a:t>usr</a:t>
            </a:r>
            <a:r>
              <a:rPr lang="en-US" altLang="ja-JP" sz="900" b="0" i="0" dirty="0">
                <a:solidFill>
                  <a:srgbClr val="000000"/>
                </a:solidFill>
                <a:effectLst/>
                <a:latin typeface="Open Sans" panose="020B0606030504020204" pitchFamily="34" charset="0"/>
              </a:rPr>
              <a:t>/share/ansible/plugins/modules']</a:t>
            </a:r>
          </a:p>
          <a:p>
            <a:r>
              <a:rPr lang="en-US" altLang="ja-JP" sz="900" b="0" i="0" dirty="0">
                <a:solidFill>
                  <a:srgbClr val="000000"/>
                </a:solidFill>
                <a:effectLst/>
                <a:latin typeface="Open Sans" panose="020B0606030504020204" pitchFamily="34" charset="0"/>
              </a:rPr>
              <a:t>  ansible python module location = /</a:t>
            </a:r>
            <a:r>
              <a:rPr lang="en-US" altLang="ja-JP" sz="900" b="0" i="0" dirty="0" err="1">
                <a:solidFill>
                  <a:srgbClr val="000000"/>
                </a:solidFill>
                <a:effectLst/>
                <a:latin typeface="Open Sans" panose="020B0606030504020204" pitchFamily="34" charset="0"/>
              </a:rPr>
              <a:t>usr</a:t>
            </a:r>
            <a:r>
              <a:rPr lang="en-US" altLang="ja-JP" sz="900" b="0" i="0" dirty="0">
                <a:solidFill>
                  <a:srgbClr val="000000"/>
                </a:solidFill>
                <a:effectLst/>
                <a:latin typeface="Open Sans" panose="020B0606030504020204" pitchFamily="34" charset="0"/>
              </a:rPr>
              <a:t>/lib/python2.7/site-packages/ansible</a:t>
            </a:r>
          </a:p>
          <a:p>
            <a:r>
              <a:rPr lang="en-US" altLang="ja-JP" sz="900" b="0" i="0" dirty="0">
                <a:solidFill>
                  <a:srgbClr val="000000"/>
                </a:solidFill>
                <a:effectLst/>
                <a:latin typeface="Open Sans" panose="020B0606030504020204" pitchFamily="34" charset="0"/>
              </a:rPr>
              <a:t>  executable location = /</a:t>
            </a:r>
            <a:r>
              <a:rPr lang="en-US" altLang="ja-JP" sz="900" b="0" i="0" dirty="0" err="1">
                <a:solidFill>
                  <a:srgbClr val="000000"/>
                </a:solidFill>
                <a:effectLst/>
                <a:latin typeface="Open Sans" panose="020B0606030504020204" pitchFamily="34" charset="0"/>
              </a:rPr>
              <a:t>usr</a:t>
            </a:r>
            <a:r>
              <a:rPr lang="en-US" altLang="ja-JP" sz="900" b="0" i="0" dirty="0">
                <a:solidFill>
                  <a:srgbClr val="000000"/>
                </a:solidFill>
                <a:effectLst/>
                <a:latin typeface="Open Sans" panose="020B0606030504020204" pitchFamily="34" charset="0"/>
              </a:rPr>
              <a:t>/bin/ansible</a:t>
            </a:r>
          </a:p>
          <a:p>
            <a:r>
              <a:rPr lang="en-US" altLang="ja-JP" sz="900" b="0" i="0" dirty="0">
                <a:solidFill>
                  <a:srgbClr val="000000"/>
                </a:solidFill>
                <a:effectLst/>
                <a:latin typeface="Open Sans" panose="020B0606030504020204" pitchFamily="34" charset="0"/>
              </a:rPr>
              <a:t>  python version = 2.7.5 (default, Aug 13 2020, 02:51:10) [GCC 4.8.5 20150623 (Red Hat 4.8.5-39)]</a:t>
            </a:r>
          </a:p>
          <a:p>
            <a:r>
              <a:rPr lang="en-US" altLang="ja-JP" sz="900" b="0" i="0" dirty="0">
                <a:solidFill>
                  <a:srgbClr val="000000"/>
                </a:solidFill>
                <a:effectLst/>
                <a:latin typeface="Open Sans" panose="020B0606030504020204" pitchFamily="34" charset="0"/>
              </a:rPr>
              <a:t>[</a:t>
            </a:r>
            <a:r>
              <a:rPr lang="en-US" altLang="ja-JP" sz="900" b="0" i="0" dirty="0" err="1">
                <a:solidFill>
                  <a:srgbClr val="000000"/>
                </a:solidFill>
                <a:effectLst/>
                <a:latin typeface="Open Sans" panose="020B0606030504020204" pitchFamily="34" charset="0"/>
              </a:rPr>
              <a:t>root@localhost</a:t>
            </a:r>
            <a:r>
              <a:rPr lang="en-US" altLang="ja-JP" sz="900" b="0" i="0" dirty="0">
                <a:solidFill>
                  <a:srgbClr val="000000"/>
                </a:solidFill>
                <a:effectLst/>
                <a:latin typeface="Open Sans" panose="020B0606030504020204" pitchFamily="34" charset="0"/>
              </a:rPr>
              <a:t> ~]#</a:t>
            </a:r>
          </a:p>
          <a:p>
            <a:endParaRPr lang="en-US" altLang="ja-JP" sz="900" b="0" i="0" dirty="0">
              <a:solidFill>
                <a:srgbClr val="000000"/>
              </a:solidFill>
              <a:effectLst/>
              <a:latin typeface="Open Sans" panose="020B0606030504020204" pitchFamily="34" charset="0"/>
            </a:endParaRPr>
          </a:p>
          <a:p>
            <a:r>
              <a:rPr lang="en-US" altLang="ja-JP" sz="900" b="0" i="0" dirty="0">
                <a:solidFill>
                  <a:srgbClr val="000000"/>
                </a:solidFill>
                <a:effectLst/>
                <a:latin typeface="Open Sans" panose="020B0606030504020204" pitchFamily="34" charset="0"/>
              </a:rPr>
              <a:t>3. Reboot test</a:t>
            </a:r>
          </a:p>
          <a:p>
            <a:r>
              <a:rPr lang="en-US" altLang="ja-JP" sz="900" dirty="0">
                <a:solidFill>
                  <a:srgbClr val="000000"/>
                </a:solidFill>
                <a:latin typeface="Open Sans" panose="020B0606030504020204" pitchFamily="34" charset="0"/>
              </a:rPr>
              <a:t>[</a:t>
            </a:r>
            <a:r>
              <a:rPr lang="en-US" altLang="ja-JP" sz="900" dirty="0" err="1">
                <a:solidFill>
                  <a:srgbClr val="000000"/>
                </a:solidFill>
                <a:latin typeface="Open Sans" panose="020B0606030504020204" pitchFamily="34" charset="0"/>
              </a:rPr>
              <a:t>root@localhost</a:t>
            </a:r>
            <a:r>
              <a:rPr lang="en-US" altLang="ja-JP" sz="900" dirty="0">
                <a:solidFill>
                  <a:srgbClr val="000000"/>
                </a:solidFill>
                <a:latin typeface="Open Sans" panose="020B0606030504020204" pitchFamily="34" charset="0"/>
              </a:rPr>
              <a:t> </a:t>
            </a:r>
            <a:r>
              <a:rPr lang="en-US" altLang="ja-JP" sz="900" dirty="0" err="1">
                <a:solidFill>
                  <a:srgbClr val="000000"/>
                </a:solidFill>
                <a:latin typeface="Open Sans" panose="020B0606030504020204" pitchFamily="34" charset="0"/>
              </a:rPr>
              <a:t>rebt</a:t>
            </a:r>
            <a:r>
              <a:rPr lang="en-US" altLang="ja-JP" sz="900" dirty="0">
                <a:solidFill>
                  <a:srgbClr val="000000"/>
                </a:solidFill>
                <a:latin typeface="Open Sans" panose="020B0606030504020204" pitchFamily="34" charset="0"/>
              </a:rPr>
              <a:t>]# more hosts.ini</a:t>
            </a:r>
          </a:p>
          <a:p>
            <a:r>
              <a:rPr lang="en-US" altLang="ja-JP" sz="900" dirty="0">
                <a:solidFill>
                  <a:srgbClr val="000000"/>
                </a:solidFill>
                <a:latin typeface="Open Sans" panose="020B0606030504020204" pitchFamily="34" charset="0"/>
              </a:rPr>
              <a:t>[centos7]</a:t>
            </a:r>
          </a:p>
          <a:p>
            <a:r>
              <a:rPr lang="en-US" altLang="ja-JP" sz="900" dirty="0">
                <a:solidFill>
                  <a:srgbClr val="000000"/>
                </a:solidFill>
                <a:latin typeface="Open Sans" panose="020B0606030504020204" pitchFamily="34" charset="0"/>
              </a:rPr>
              <a:t>192.168.100.110</a:t>
            </a:r>
          </a:p>
          <a:p>
            <a:endParaRPr lang="en-US" altLang="ja-JP" sz="900" b="0" i="0" dirty="0">
              <a:solidFill>
                <a:srgbClr val="000000"/>
              </a:solidFill>
              <a:effectLst/>
              <a:latin typeface="Open Sans" panose="020B0606030504020204" pitchFamily="34" charset="0"/>
            </a:endParaRPr>
          </a:p>
          <a:p>
            <a:r>
              <a:rPr lang="en-US" altLang="ja-JP" sz="900" dirty="0">
                <a:solidFill>
                  <a:srgbClr val="000000"/>
                </a:solidFill>
                <a:latin typeface="Open Sans" panose="020B0606030504020204" pitchFamily="34" charset="0"/>
              </a:rPr>
              <a:t># ansible-playbook -</a:t>
            </a:r>
            <a:r>
              <a:rPr lang="en-US" altLang="ja-JP" sz="900" dirty="0" err="1">
                <a:solidFill>
                  <a:srgbClr val="000000"/>
                </a:solidFill>
                <a:latin typeface="Open Sans" panose="020B0606030504020204" pitchFamily="34" charset="0"/>
              </a:rPr>
              <a:t>i</a:t>
            </a:r>
            <a:r>
              <a:rPr lang="en-US" altLang="ja-JP" sz="900" dirty="0">
                <a:solidFill>
                  <a:srgbClr val="000000"/>
                </a:solidFill>
                <a:latin typeface="Open Sans" panose="020B0606030504020204" pitchFamily="34" charset="0"/>
              </a:rPr>
              <a:t> hosts.ini </a:t>
            </a:r>
            <a:r>
              <a:rPr lang="en-US" altLang="ja-JP" sz="900" dirty="0" err="1">
                <a:solidFill>
                  <a:srgbClr val="000000"/>
                </a:solidFill>
                <a:latin typeface="Open Sans" panose="020B0606030504020204" pitchFamily="34" charset="0"/>
              </a:rPr>
              <a:t>rebt.yml</a:t>
            </a:r>
            <a:endParaRPr lang="en-US" altLang="ja-JP" sz="900" dirty="0">
              <a:solidFill>
                <a:srgbClr val="000000"/>
              </a:solidFill>
              <a:latin typeface="Open Sans" panose="020B0606030504020204" pitchFamily="34" charset="0"/>
            </a:endParaRPr>
          </a:p>
          <a:p>
            <a:r>
              <a:rPr lang="en-US" altLang="ja-JP" sz="900" b="0" i="0" dirty="0">
                <a:solidFill>
                  <a:srgbClr val="000000"/>
                </a:solidFill>
                <a:effectLst/>
                <a:latin typeface="Open Sans" panose="020B0606030504020204" pitchFamily="34" charset="0"/>
              </a:rPr>
              <a:t># ansible all -m ping -</a:t>
            </a:r>
            <a:r>
              <a:rPr lang="en-US" altLang="ja-JP" sz="900" b="0" i="0" dirty="0" err="1">
                <a:solidFill>
                  <a:srgbClr val="000000"/>
                </a:solidFill>
                <a:effectLst/>
                <a:latin typeface="Open Sans" panose="020B0606030504020204" pitchFamily="34" charset="0"/>
              </a:rPr>
              <a:t>i</a:t>
            </a:r>
            <a:r>
              <a:rPr lang="en-US" altLang="ja-JP" sz="900" b="0" i="0" dirty="0">
                <a:solidFill>
                  <a:srgbClr val="000000"/>
                </a:solidFill>
                <a:effectLst/>
                <a:latin typeface="Open Sans" panose="020B0606030504020204" pitchFamily="34" charset="0"/>
              </a:rPr>
              <a:t> hosts.ini</a:t>
            </a:r>
          </a:p>
          <a:p>
            <a:endParaRPr lang="en-US" altLang="ja-JP" sz="900" dirty="0">
              <a:solidFill>
                <a:srgbClr val="000000"/>
              </a:solidFill>
              <a:latin typeface="Open Sans" panose="020B0606030504020204" pitchFamily="34" charset="0"/>
            </a:endParaRPr>
          </a:p>
          <a:p>
            <a:r>
              <a:rPr lang="en-US" altLang="ja-JP" sz="900" b="0" i="0" dirty="0">
                <a:solidFill>
                  <a:srgbClr val="000000"/>
                </a:solidFill>
                <a:effectLst/>
                <a:latin typeface="Open Sans" panose="020B0606030504020204" pitchFamily="34" charset="0"/>
              </a:rPr>
              <a:t>4. </a:t>
            </a:r>
            <a:r>
              <a:rPr lang="ja-JP" altLang="en-US" sz="900" b="0" i="0" dirty="0">
                <a:solidFill>
                  <a:srgbClr val="000000"/>
                </a:solidFill>
                <a:effectLst/>
                <a:latin typeface="Open Sans" panose="020B0606030504020204" pitchFamily="34" charset="0"/>
              </a:rPr>
              <a:t>静的ファイル配置</a:t>
            </a:r>
            <a:r>
              <a:rPr lang="en-US" altLang="ja-JP" sz="900" b="0" i="0" dirty="0">
                <a:solidFill>
                  <a:srgbClr val="000000"/>
                </a:solidFill>
                <a:effectLst/>
                <a:latin typeface="Open Sans" panose="020B0606030504020204" pitchFamily="34" charset="0"/>
              </a:rPr>
              <a:t>, copy</a:t>
            </a:r>
          </a:p>
          <a:p>
            <a:endParaRPr lang="en-US" altLang="ja-JP" sz="900" dirty="0">
              <a:solidFill>
                <a:srgbClr val="000000"/>
              </a:solidFill>
              <a:latin typeface="Open Sans" panose="020B0606030504020204" pitchFamily="34" charset="0"/>
            </a:endParaRPr>
          </a:p>
          <a:p>
            <a:r>
              <a:rPr lang="en-US" altLang="ja-JP" sz="900" b="0" i="0" dirty="0">
                <a:solidFill>
                  <a:srgbClr val="000000"/>
                </a:solidFill>
                <a:effectLst/>
                <a:latin typeface="Open Sans" panose="020B0606030504020204" pitchFamily="34" charset="0"/>
              </a:rPr>
              <a:t>[</a:t>
            </a:r>
            <a:r>
              <a:rPr lang="en-US" altLang="ja-JP" sz="900" b="0" i="0" dirty="0" err="1">
                <a:solidFill>
                  <a:srgbClr val="000000"/>
                </a:solidFill>
                <a:effectLst/>
                <a:latin typeface="Open Sans" panose="020B0606030504020204" pitchFamily="34" charset="0"/>
              </a:rPr>
              <a:t>root@localhost</a:t>
            </a:r>
            <a:r>
              <a:rPr lang="en-US" altLang="ja-JP" sz="900" b="0" i="0" dirty="0">
                <a:solidFill>
                  <a:srgbClr val="000000"/>
                </a:solidFill>
                <a:effectLst/>
                <a:latin typeface="Open Sans" panose="020B0606030504020204" pitchFamily="34" charset="0"/>
              </a:rPr>
              <a:t> </a:t>
            </a:r>
            <a:r>
              <a:rPr lang="en-US" altLang="ja-JP" sz="900" b="0" i="0" dirty="0" err="1">
                <a:solidFill>
                  <a:srgbClr val="000000"/>
                </a:solidFill>
                <a:effectLst/>
                <a:latin typeface="Open Sans" panose="020B0606030504020204" pitchFamily="34" charset="0"/>
              </a:rPr>
              <a:t>rebt</a:t>
            </a:r>
            <a:r>
              <a:rPr lang="en-US" altLang="ja-JP" sz="900" b="0" i="0" dirty="0">
                <a:solidFill>
                  <a:srgbClr val="000000"/>
                </a:solidFill>
                <a:effectLst/>
                <a:latin typeface="Open Sans" panose="020B0606030504020204" pitchFamily="34" charset="0"/>
              </a:rPr>
              <a:t>]# more </a:t>
            </a:r>
            <a:r>
              <a:rPr lang="en-US" altLang="ja-JP" sz="900" b="0" i="0" dirty="0" err="1">
                <a:solidFill>
                  <a:srgbClr val="000000"/>
                </a:solidFill>
                <a:effectLst/>
                <a:latin typeface="Open Sans" panose="020B0606030504020204" pitchFamily="34" charset="0"/>
              </a:rPr>
              <a:t>copy.yml</a:t>
            </a:r>
            <a:endParaRPr lang="en-US" altLang="ja-JP" sz="900" b="0" i="0" dirty="0">
              <a:solidFill>
                <a:srgbClr val="000000"/>
              </a:solidFill>
              <a:effectLst/>
              <a:latin typeface="Open Sans" panose="020B0606030504020204" pitchFamily="34" charset="0"/>
            </a:endParaRPr>
          </a:p>
          <a:p>
            <a:r>
              <a:rPr lang="en-US" altLang="ja-JP" sz="900" b="0" i="0" dirty="0">
                <a:solidFill>
                  <a:srgbClr val="000000"/>
                </a:solidFill>
                <a:effectLst/>
                <a:latin typeface="Open Sans" panose="020B0606030504020204" pitchFamily="34" charset="0"/>
              </a:rPr>
              <a:t>---</a:t>
            </a:r>
          </a:p>
          <a:p>
            <a:r>
              <a:rPr lang="en-US" altLang="ja-JP" sz="900" b="0" i="0" dirty="0">
                <a:solidFill>
                  <a:srgbClr val="000000"/>
                </a:solidFill>
                <a:effectLst/>
                <a:latin typeface="Open Sans" panose="020B0606030504020204" pitchFamily="34" charset="0"/>
              </a:rPr>
              <a:t>  - name: Test copy files</a:t>
            </a:r>
          </a:p>
          <a:p>
            <a:r>
              <a:rPr lang="en-US" altLang="ja-JP" sz="900" b="0" i="0" dirty="0">
                <a:solidFill>
                  <a:srgbClr val="000000"/>
                </a:solidFill>
                <a:effectLst/>
                <a:latin typeface="Open Sans" panose="020B0606030504020204" pitchFamily="34" charset="0"/>
              </a:rPr>
              <a:t>    hosts: centos7</a:t>
            </a:r>
          </a:p>
          <a:p>
            <a:r>
              <a:rPr lang="en-US" altLang="ja-JP" sz="900" b="0" i="0" dirty="0">
                <a:solidFill>
                  <a:srgbClr val="000000"/>
                </a:solidFill>
                <a:effectLst/>
                <a:latin typeface="Open Sans" panose="020B0606030504020204" pitchFamily="34" charset="0"/>
              </a:rPr>
              <a:t>    tasks:</a:t>
            </a:r>
          </a:p>
          <a:p>
            <a:r>
              <a:rPr lang="en-US" altLang="ja-JP" sz="900" b="0" i="0" dirty="0">
                <a:solidFill>
                  <a:srgbClr val="000000"/>
                </a:solidFill>
                <a:effectLst/>
                <a:latin typeface="Open Sans" panose="020B0606030504020204" pitchFamily="34" charset="0"/>
              </a:rPr>
              <a:t>      - name: create target directory</a:t>
            </a:r>
          </a:p>
          <a:p>
            <a:r>
              <a:rPr lang="en-US" altLang="ja-JP" sz="900" b="0" i="0" dirty="0">
                <a:solidFill>
                  <a:srgbClr val="000000"/>
                </a:solidFill>
                <a:effectLst/>
                <a:latin typeface="Open Sans" panose="020B0606030504020204" pitchFamily="34" charset="0"/>
              </a:rPr>
              <a:t>        file: path=/opt/ansible state=directory mode=0755</a:t>
            </a:r>
          </a:p>
          <a:p>
            <a:endParaRPr lang="en-US" altLang="ja-JP" sz="900" b="0" i="0" dirty="0">
              <a:solidFill>
                <a:srgbClr val="000000"/>
              </a:solidFill>
              <a:effectLst/>
              <a:latin typeface="Open Sans" panose="020B0606030504020204" pitchFamily="34" charset="0"/>
            </a:endParaRPr>
          </a:p>
          <a:p>
            <a:r>
              <a:rPr lang="en-US" altLang="ja-JP" sz="900" b="0" i="0" dirty="0">
                <a:solidFill>
                  <a:srgbClr val="000000"/>
                </a:solidFill>
                <a:effectLst/>
                <a:latin typeface="Open Sans" panose="020B0606030504020204" pitchFamily="34" charset="0"/>
              </a:rPr>
              <a:t>      - name: copy file</a:t>
            </a:r>
          </a:p>
          <a:p>
            <a:r>
              <a:rPr lang="en-US" altLang="ja-JP" sz="900" b="0" i="0" dirty="0">
                <a:solidFill>
                  <a:srgbClr val="000000"/>
                </a:solidFill>
                <a:effectLst/>
                <a:latin typeface="Open Sans" panose="020B0606030504020204" pitchFamily="34" charset="0"/>
              </a:rPr>
              <a:t>        copy:</a:t>
            </a:r>
          </a:p>
          <a:p>
            <a:r>
              <a:rPr lang="en-US" altLang="ja-JP" sz="900" b="0" i="0" dirty="0">
                <a:solidFill>
                  <a:srgbClr val="000000"/>
                </a:solidFill>
                <a:effectLst/>
                <a:latin typeface="Open Sans" panose="020B0606030504020204" pitchFamily="34" charset="0"/>
              </a:rPr>
              <a:t>          </a:t>
            </a:r>
            <a:r>
              <a:rPr lang="en-US" altLang="ja-JP" sz="900" b="0" i="0" dirty="0" err="1">
                <a:solidFill>
                  <a:srgbClr val="000000"/>
                </a:solidFill>
                <a:effectLst/>
                <a:latin typeface="Open Sans" panose="020B0606030504020204" pitchFamily="34" charset="0"/>
              </a:rPr>
              <a:t>src</a:t>
            </a:r>
            <a:r>
              <a:rPr lang="en-US" altLang="ja-JP" sz="900" b="0" i="0" dirty="0">
                <a:solidFill>
                  <a:srgbClr val="000000"/>
                </a:solidFill>
                <a:effectLst/>
                <a:latin typeface="Open Sans" panose="020B0606030504020204" pitchFamily="34" charset="0"/>
              </a:rPr>
              <a:t>: ./play.txt</a:t>
            </a:r>
          </a:p>
          <a:p>
            <a:r>
              <a:rPr lang="en-US" altLang="ja-JP" sz="900" b="0" i="0" dirty="0">
                <a:solidFill>
                  <a:srgbClr val="000000"/>
                </a:solidFill>
                <a:effectLst/>
                <a:latin typeface="Open Sans" panose="020B0606030504020204" pitchFamily="34" charset="0"/>
              </a:rPr>
              <a:t>          </a:t>
            </a:r>
            <a:r>
              <a:rPr lang="en-US" altLang="ja-JP" sz="900" b="0" i="0" dirty="0" err="1">
                <a:solidFill>
                  <a:srgbClr val="000000"/>
                </a:solidFill>
                <a:effectLst/>
                <a:latin typeface="Open Sans" panose="020B0606030504020204" pitchFamily="34" charset="0"/>
              </a:rPr>
              <a:t>dest</a:t>
            </a:r>
            <a:r>
              <a:rPr lang="en-US" altLang="ja-JP" sz="900" b="0" i="0" dirty="0">
                <a:solidFill>
                  <a:srgbClr val="000000"/>
                </a:solidFill>
                <a:effectLst/>
                <a:latin typeface="Open Sans" panose="020B0606030504020204" pitchFamily="34" charset="0"/>
              </a:rPr>
              <a:t>: /opt/ansible/play.txt</a:t>
            </a:r>
          </a:p>
          <a:p>
            <a:r>
              <a:rPr lang="en-US" altLang="ja-JP" sz="900" b="0" i="0" dirty="0">
                <a:solidFill>
                  <a:srgbClr val="000000"/>
                </a:solidFill>
                <a:effectLst/>
                <a:latin typeface="Open Sans" panose="020B0606030504020204" pitchFamily="34" charset="0"/>
              </a:rPr>
              <a:t>          owner: root</a:t>
            </a:r>
          </a:p>
          <a:p>
            <a:r>
              <a:rPr lang="en-US" altLang="ja-JP" sz="900" b="0" i="0" dirty="0">
                <a:solidFill>
                  <a:srgbClr val="000000"/>
                </a:solidFill>
                <a:effectLst/>
                <a:latin typeface="Open Sans" panose="020B0606030504020204" pitchFamily="34" charset="0"/>
              </a:rPr>
              <a:t>          group: root</a:t>
            </a:r>
          </a:p>
          <a:p>
            <a:r>
              <a:rPr lang="en-US" altLang="ja-JP" sz="900" b="0" i="0" dirty="0">
                <a:solidFill>
                  <a:srgbClr val="000000"/>
                </a:solidFill>
                <a:effectLst/>
                <a:latin typeface="Open Sans" panose="020B0606030504020204" pitchFamily="34" charset="0"/>
              </a:rPr>
              <a:t>          mode: '0755’</a:t>
            </a:r>
          </a:p>
          <a:p>
            <a:endParaRPr lang="en-US" altLang="ja-JP" sz="900" b="0" i="0" dirty="0">
              <a:solidFill>
                <a:srgbClr val="000000"/>
              </a:solidFill>
              <a:effectLst/>
              <a:latin typeface="Open Sans" panose="020B0606030504020204" pitchFamily="34" charset="0"/>
            </a:endParaRPr>
          </a:p>
          <a:p>
            <a:r>
              <a:rPr lang="en-US" altLang="ja-JP" sz="900" dirty="0">
                <a:solidFill>
                  <a:srgbClr val="000000"/>
                </a:solidFill>
                <a:latin typeface="Open Sans" panose="020B0606030504020204" pitchFamily="34" charset="0"/>
              </a:rPr>
              <a:t>5</a:t>
            </a:r>
            <a:r>
              <a:rPr lang="en-US" altLang="ja-JP" sz="900" b="0" i="0" dirty="0">
                <a:solidFill>
                  <a:srgbClr val="000000"/>
                </a:solidFill>
                <a:effectLst/>
                <a:latin typeface="Open Sans" panose="020B0606030504020204" pitchFamily="34" charset="0"/>
              </a:rPr>
              <a:t>. </a:t>
            </a:r>
            <a:r>
              <a:rPr lang="ja-JP" altLang="en-US" sz="900" dirty="0">
                <a:solidFill>
                  <a:srgbClr val="000000"/>
                </a:solidFill>
                <a:latin typeface="Open Sans" panose="020B0606030504020204" pitchFamily="34" charset="0"/>
              </a:rPr>
              <a:t>動</a:t>
            </a:r>
            <a:r>
              <a:rPr lang="ja-JP" altLang="en-US" sz="900" b="0" i="0" dirty="0">
                <a:solidFill>
                  <a:srgbClr val="000000"/>
                </a:solidFill>
                <a:effectLst/>
                <a:latin typeface="Open Sans" panose="020B0606030504020204" pitchFamily="34" charset="0"/>
              </a:rPr>
              <a:t>的ファイル配置</a:t>
            </a:r>
            <a:r>
              <a:rPr lang="en-US" altLang="ja-JP" sz="900" b="0" i="0" dirty="0">
                <a:solidFill>
                  <a:srgbClr val="000000"/>
                </a:solidFill>
                <a:effectLst/>
                <a:latin typeface="Open Sans" panose="020B0606030504020204" pitchFamily="34" charset="0"/>
              </a:rPr>
              <a:t>,  jinja2, template</a:t>
            </a:r>
          </a:p>
          <a:p>
            <a:endParaRPr lang="en-US" altLang="ja-JP" sz="900" b="0" i="0" dirty="0">
              <a:solidFill>
                <a:srgbClr val="000000"/>
              </a:solidFill>
              <a:effectLst/>
              <a:latin typeface="Open Sans" panose="020B0606030504020204" pitchFamily="34" charset="0"/>
            </a:endParaRPr>
          </a:p>
          <a:p>
            <a:r>
              <a:rPr lang="en-US" altLang="ja-JP" sz="900" b="0" i="0" dirty="0">
                <a:solidFill>
                  <a:srgbClr val="000000"/>
                </a:solidFill>
                <a:effectLst/>
                <a:latin typeface="Open Sans" panose="020B0606030504020204" pitchFamily="34" charset="0"/>
              </a:rPr>
              <a:t>[</a:t>
            </a:r>
            <a:r>
              <a:rPr lang="en-US" altLang="ja-JP" sz="900" b="0" i="0" dirty="0" err="1">
                <a:solidFill>
                  <a:srgbClr val="000000"/>
                </a:solidFill>
                <a:effectLst/>
                <a:latin typeface="Open Sans" panose="020B0606030504020204" pitchFamily="34" charset="0"/>
              </a:rPr>
              <a:t>root@localhost</a:t>
            </a:r>
            <a:r>
              <a:rPr lang="en-US" altLang="ja-JP" sz="900" b="0" i="0" dirty="0">
                <a:solidFill>
                  <a:srgbClr val="000000"/>
                </a:solidFill>
                <a:effectLst/>
                <a:latin typeface="Open Sans" panose="020B0606030504020204" pitchFamily="34" charset="0"/>
              </a:rPr>
              <a:t> copy]# more </a:t>
            </a:r>
            <a:r>
              <a:rPr lang="en-US" altLang="ja-JP" sz="900" b="0" i="0" dirty="0" err="1">
                <a:solidFill>
                  <a:srgbClr val="000000"/>
                </a:solidFill>
                <a:effectLst/>
                <a:latin typeface="Open Sans" panose="020B0606030504020204" pitchFamily="34" charset="0"/>
              </a:rPr>
              <a:t>copy.yml</a:t>
            </a:r>
            <a:endParaRPr lang="en-US" altLang="ja-JP" sz="900" b="0" i="0" dirty="0">
              <a:solidFill>
                <a:srgbClr val="000000"/>
              </a:solidFill>
              <a:effectLst/>
              <a:latin typeface="Open Sans" panose="020B0606030504020204" pitchFamily="34" charset="0"/>
            </a:endParaRPr>
          </a:p>
          <a:p>
            <a:r>
              <a:rPr lang="en-US" altLang="ja-JP" sz="900" b="0" i="0" dirty="0">
                <a:solidFill>
                  <a:srgbClr val="000000"/>
                </a:solidFill>
                <a:effectLst/>
                <a:latin typeface="Open Sans" panose="020B0606030504020204" pitchFamily="34" charset="0"/>
              </a:rPr>
              <a:t>---</a:t>
            </a:r>
          </a:p>
          <a:p>
            <a:r>
              <a:rPr lang="en-US" altLang="ja-JP" sz="900" b="0" i="0" dirty="0">
                <a:solidFill>
                  <a:srgbClr val="000000"/>
                </a:solidFill>
                <a:effectLst/>
                <a:latin typeface="Open Sans" panose="020B0606030504020204" pitchFamily="34" charset="0"/>
              </a:rPr>
              <a:t>  - name: Test template files</a:t>
            </a:r>
          </a:p>
          <a:p>
            <a:r>
              <a:rPr lang="en-US" altLang="ja-JP" sz="900" b="0" i="0" dirty="0">
                <a:solidFill>
                  <a:srgbClr val="000000"/>
                </a:solidFill>
                <a:effectLst/>
                <a:latin typeface="Open Sans" panose="020B0606030504020204" pitchFamily="34" charset="0"/>
              </a:rPr>
              <a:t>    hosts: centos7</a:t>
            </a:r>
          </a:p>
          <a:p>
            <a:r>
              <a:rPr lang="en-US" altLang="ja-JP" sz="900" b="0" i="0" dirty="0">
                <a:solidFill>
                  <a:srgbClr val="000000"/>
                </a:solidFill>
                <a:effectLst/>
                <a:latin typeface="Open Sans" panose="020B0606030504020204" pitchFamily="34" charset="0"/>
              </a:rPr>
              <a:t>    tasks:</a:t>
            </a:r>
          </a:p>
          <a:p>
            <a:r>
              <a:rPr lang="en-US" altLang="ja-JP" sz="900" b="0" i="0" dirty="0">
                <a:solidFill>
                  <a:srgbClr val="000000"/>
                </a:solidFill>
                <a:effectLst/>
                <a:latin typeface="Open Sans" panose="020B0606030504020204" pitchFamily="34" charset="0"/>
              </a:rPr>
              <a:t>      - name: create target directory</a:t>
            </a:r>
          </a:p>
          <a:p>
            <a:r>
              <a:rPr lang="en-US" altLang="ja-JP" sz="900" b="0" i="0" dirty="0">
                <a:solidFill>
                  <a:srgbClr val="000000"/>
                </a:solidFill>
                <a:effectLst/>
                <a:latin typeface="Open Sans" panose="020B0606030504020204" pitchFamily="34" charset="0"/>
              </a:rPr>
              <a:t>        file: path=/opt/ansible state=directory mode=0755</a:t>
            </a:r>
          </a:p>
          <a:p>
            <a:endParaRPr lang="en-US" altLang="ja-JP" sz="900" b="0" i="0" dirty="0">
              <a:solidFill>
                <a:srgbClr val="000000"/>
              </a:solidFill>
              <a:effectLst/>
              <a:latin typeface="Open Sans" panose="020B0606030504020204" pitchFamily="34" charset="0"/>
            </a:endParaRPr>
          </a:p>
          <a:p>
            <a:r>
              <a:rPr lang="en-US" altLang="ja-JP" sz="900" b="0" i="0" dirty="0">
                <a:solidFill>
                  <a:srgbClr val="000000"/>
                </a:solidFill>
                <a:effectLst/>
                <a:latin typeface="Open Sans" panose="020B0606030504020204" pitchFamily="34" charset="0"/>
              </a:rPr>
              <a:t>      - name: copy file</a:t>
            </a:r>
          </a:p>
          <a:p>
            <a:r>
              <a:rPr lang="en-US" altLang="ja-JP" sz="900" b="0" i="0" dirty="0">
                <a:solidFill>
                  <a:srgbClr val="000000"/>
                </a:solidFill>
                <a:effectLst/>
                <a:latin typeface="Open Sans" panose="020B0606030504020204" pitchFamily="34" charset="0"/>
              </a:rPr>
              <a:t>        copy:</a:t>
            </a:r>
          </a:p>
          <a:p>
            <a:r>
              <a:rPr lang="en-US" altLang="ja-JP" sz="900" b="0" i="0" dirty="0">
                <a:solidFill>
                  <a:srgbClr val="000000"/>
                </a:solidFill>
                <a:effectLst/>
                <a:latin typeface="Open Sans" panose="020B0606030504020204" pitchFamily="34" charset="0"/>
              </a:rPr>
              <a:t>          </a:t>
            </a:r>
            <a:r>
              <a:rPr lang="en-US" altLang="ja-JP" sz="900" b="0" i="0" dirty="0" err="1">
                <a:solidFill>
                  <a:srgbClr val="000000"/>
                </a:solidFill>
                <a:effectLst/>
                <a:latin typeface="Open Sans" panose="020B0606030504020204" pitchFamily="34" charset="0"/>
              </a:rPr>
              <a:t>src</a:t>
            </a:r>
            <a:r>
              <a:rPr lang="en-US" altLang="ja-JP" sz="900" b="0" i="0" dirty="0">
                <a:solidFill>
                  <a:srgbClr val="000000"/>
                </a:solidFill>
                <a:effectLst/>
                <a:latin typeface="Open Sans" panose="020B0606030504020204" pitchFamily="34" charset="0"/>
              </a:rPr>
              <a:t>: ./play.txt</a:t>
            </a:r>
          </a:p>
          <a:p>
            <a:r>
              <a:rPr lang="en-US" altLang="ja-JP" sz="900" b="0" i="0" dirty="0">
                <a:solidFill>
                  <a:srgbClr val="000000"/>
                </a:solidFill>
                <a:effectLst/>
                <a:latin typeface="Open Sans" panose="020B0606030504020204" pitchFamily="34" charset="0"/>
              </a:rPr>
              <a:t>          </a:t>
            </a:r>
            <a:r>
              <a:rPr lang="en-US" altLang="ja-JP" sz="900" b="0" i="0" dirty="0" err="1">
                <a:solidFill>
                  <a:srgbClr val="000000"/>
                </a:solidFill>
                <a:effectLst/>
                <a:latin typeface="Open Sans" panose="020B0606030504020204" pitchFamily="34" charset="0"/>
              </a:rPr>
              <a:t>dest</a:t>
            </a:r>
            <a:r>
              <a:rPr lang="en-US" altLang="ja-JP" sz="900" b="0" i="0" dirty="0">
                <a:solidFill>
                  <a:srgbClr val="000000"/>
                </a:solidFill>
                <a:effectLst/>
                <a:latin typeface="Open Sans" panose="020B0606030504020204" pitchFamily="34" charset="0"/>
              </a:rPr>
              <a:t>: /opt/ansible/play.txt</a:t>
            </a:r>
          </a:p>
          <a:p>
            <a:r>
              <a:rPr lang="en-US" altLang="ja-JP" sz="900" b="0" i="0" dirty="0">
                <a:solidFill>
                  <a:srgbClr val="000000"/>
                </a:solidFill>
                <a:effectLst/>
                <a:latin typeface="Open Sans" panose="020B0606030504020204" pitchFamily="34" charset="0"/>
              </a:rPr>
              <a:t>          owner: root</a:t>
            </a:r>
          </a:p>
          <a:p>
            <a:r>
              <a:rPr lang="en-US" altLang="ja-JP" sz="900" b="0" i="0" dirty="0">
                <a:solidFill>
                  <a:srgbClr val="000000"/>
                </a:solidFill>
                <a:effectLst/>
                <a:latin typeface="Open Sans" panose="020B0606030504020204" pitchFamily="34" charset="0"/>
              </a:rPr>
              <a:t>          group: root</a:t>
            </a:r>
          </a:p>
          <a:p>
            <a:r>
              <a:rPr lang="en-US" altLang="ja-JP" sz="900" b="0" i="0" dirty="0">
                <a:solidFill>
                  <a:srgbClr val="000000"/>
                </a:solidFill>
                <a:effectLst/>
                <a:latin typeface="Open Sans" panose="020B0606030504020204" pitchFamily="34" charset="0"/>
              </a:rPr>
              <a:t>          mode: '0755'</a:t>
            </a:r>
          </a:p>
          <a:p>
            <a:endParaRPr lang="en-US" altLang="ja-JP" sz="900" b="0" i="0" dirty="0">
              <a:solidFill>
                <a:srgbClr val="000000"/>
              </a:solidFill>
              <a:effectLst/>
              <a:latin typeface="Open Sans" panose="020B0606030504020204" pitchFamily="34" charset="0"/>
            </a:endParaRPr>
          </a:p>
          <a:p>
            <a:r>
              <a:rPr lang="en-US" altLang="ja-JP" sz="900" b="0" i="0" dirty="0">
                <a:solidFill>
                  <a:srgbClr val="000000"/>
                </a:solidFill>
                <a:effectLst/>
                <a:latin typeface="Open Sans" panose="020B0606030504020204" pitchFamily="34" charset="0"/>
              </a:rPr>
              <a:t>      - name: copy template files</a:t>
            </a:r>
          </a:p>
          <a:p>
            <a:r>
              <a:rPr lang="en-US" altLang="ja-JP" sz="900" b="0" i="0" dirty="0">
                <a:solidFill>
                  <a:srgbClr val="000000"/>
                </a:solidFill>
                <a:effectLst/>
                <a:latin typeface="Open Sans" panose="020B0606030504020204" pitchFamily="34" charset="0"/>
              </a:rPr>
              <a:t>        template: </a:t>
            </a:r>
            <a:r>
              <a:rPr lang="en-US" altLang="ja-JP" sz="900" b="0" i="0" dirty="0" err="1">
                <a:solidFill>
                  <a:srgbClr val="000000"/>
                </a:solidFill>
                <a:effectLst/>
                <a:latin typeface="Open Sans" panose="020B0606030504020204" pitchFamily="34" charset="0"/>
              </a:rPr>
              <a:t>src</a:t>
            </a:r>
            <a:r>
              <a:rPr lang="en-US" altLang="ja-JP" sz="900" b="0" i="0" dirty="0">
                <a:solidFill>
                  <a:srgbClr val="000000"/>
                </a:solidFill>
                <a:effectLst/>
                <a:latin typeface="Open Sans" panose="020B0606030504020204" pitchFamily="34" charset="0"/>
              </a:rPr>
              <a:t>=./templates/fuga.j2 </a:t>
            </a:r>
            <a:r>
              <a:rPr lang="en-US" altLang="ja-JP" sz="900" b="0" i="0" dirty="0" err="1">
                <a:solidFill>
                  <a:srgbClr val="000000"/>
                </a:solidFill>
                <a:effectLst/>
                <a:latin typeface="Open Sans" panose="020B0606030504020204" pitchFamily="34" charset="0"/>
              </a:rPr>
              <a:t>dest</a:t>
            </a:r>
            <a:r>
              <a:rPr lang="en-US" altLang="ja-JP" sz="900" b="0" i="0" dirty="0">
                <a:solidFill>
                  <a:srgbClr val="000000"/>
                </a:solidFill>
                <a:effectLst/>
                <a:latin typeface="Open Sans" panose="020B0606030504020204" pitchFamily="34" charset="0"/>
              </a:rPr>
              <a:t>=/opt/ansible/</a:t>
            </a:r>
            <a:r>
              <a:rPr lang="en-US" altLang="ja-JP" sz="900" b="0" i="0" dirty="0" err="1">
                <a:solidFill>
                  <a:srgbClr val="000000"/>
                </a:solidFill>
                <a:effectLst/>
                <a:latin typeface="Open Sans" panose="020B0606030504020204" pitchFamily="34" charset="0"/>
              </a:rPr>
              <a:t>fuga</a:t>
            </a:r>
            <a:r>
              <a:rPr lang="en-US" altLang="ja-JP" sz="900" b="0" i="0" dirty="0">
                <a:solidFill>
                  <a:srgbClr val="000000"/>
                </a:solidFill>
                <a:effectLst/>
                <a:latin typeface="Open Sans" panose="020B0606030504020204" pitchFamily="34" charset="0"/>
              </a:rPr>
              <a:t> owner=root group=root mode=0755</a:t>
            </a:r>
          </a:p>
          <a:p>
            <a:r>
              <a:rPr lang="en-US" altLang="ja-JP" sz="900" b="0" i="0" dirty="0">
                <a:solidFill>
                  <a:srgbClr val="000000"/>
                </a:solidFill>
                <a:effectLst/>
                <a:latin typeface="Open Sans" panose="020B0606030504020204" pitchFamily="34" charset="0"/>
              </a:rPr>
              <a:t>[</a:t>
            </a:r>
            <a:r>
              <a:rPr lang="en-US" altLang="ja-JP" sz="900" b="0" i="0" dirty="0" err="1">
                <a:solidFill>
                  <a:srgbClr val="000000"/>
                </a:solidFill>
                <a:effectLst/>
                <a:latin typeface="Open Sans" panose="020B0606030504020204" pitchFamily="34" charset="0"/>
              </a:rPr>
              <a:t>root@localhost</a:t>
            </a:r>
            <a:r>
              <a:rPr lang="en-US" altLang="ja-JP" sz="900" b="0" i="0" dirty="0">
                <a:solidFill>
                  <a:srgbClr val="000000"/>
                </a:solidFill>
                <a:effectLst/>
                <a:latin typeface="Open Sans" panose="020B0606030504020204" pitchFamily="34" charset="0"/>
              </a:rPr>
              <a:t> copy]#</a:t>
            </a:r>
          </a:p>
          <a:p>
            <a:endParaRPr lang="en-US" altLang="ja-JP" sz="900" b="0" i="0" dirty="0">
              <a:solidFill>
                <a:srgbClr val="000000"/>
              </a:solidFill>
              <a:effectLst/>
              <a:latin typeface="Open Sans" panose="020B0606030504020204" pitchFamily="34" charset="0"/>
            </a:endParaRPr>
          </a:p>
          <a:p>
            <a:endParaRPr lang="en-US" altLang="ja-JP" sz="900" b="0" i="0" dirty="0">
              <a:solidFill>
                <a:srgbClr val="000000"/>
              </a:solidFill>
              <a:effectLst/>
              <a:latin typeface="Open Sans" panose="020B0606030504020204" pitchFamily="34" charset="0"/>
            </a:endParaRPr>
          </a:p>
        </p:txBody>
      </p:sp>
    </p:spTree>
    <p:extLst>
      <p:ext uri="{BB962C8B-B14F-4D97-AF65-F5344CB8AC3E}">
        <p14:creationId xmlns:p14="http://schemas.microsoft.com/office/powerpoint/2010/main" val="1121568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9AD57C0-5DE5-9B49-ABC1-C96EEC955E59}"/>
              </a:ext>
            </a:extLst>
          </p:cNvPr>
          <p:cNvSpPr/>
          <p:nvPr/>
        </p:nvSpPr>
        <p:spPr>
          <a:xfrm>
            <a:off x="936394" y="188640"/>
            <a:ext cx="9766530" cy="461665"/>
          </a:xfrm>
          <a:prstGeom prst="rect">
            <a:avLst/>
          </a:prstGeom>
        </p:spPr>
        <p:txBody>
          <a:bodyPr wrap="square">
            <a:spAutoFit/>
          </a:bodyPr>
          <a:lstStyle/>
          <a:p>
            <a:r>
              <a:rPr lang="en" altLang="zh-TW" dirty="0">
                <a:solidFill>
                  <a:srgbClr val="000000"/>
                </a:solidFill>
                <a:latin typeface="Microsoft JhengHei" panose="020B0604030504040204" pitchFamily="34" charset="-120"/>
                <a:ea typeface="Microsoft JhengHei" panose="020B0604030504040204" pitchFamily="34" charset="-120"/>
              </a:rPr>
              <a:t>Jinja2, </a:t>
            </a:r>
            <a:r>
              <a:rPr lang="ja-JP" altLang="en-US" sz="2400" dirty="0">
                <a:solidFill>
                  <a:srgbClr val="000000"/>
                </a:solidFill>
                <a:latin typeface="Open Sans" panose="020B0606030504020204" pitchFamily="34" charset="0"/>
              </a:rPr>
              <a:t>動</a:t>
            </a:r>
            <a:r>
              <a:rPr lang="ja-JP" altLang="en-US" sz="2400" b="0" i="0" dirty="0">
                <a:solidFill>
                  <a:srgbClr val="000000"/>
                </a:solidFill>
                <a:effectLst/>
                <a:latin typeface="Open Sans" panose="020B0606030504020204" pitchFamily="34" charset="0"/>
              </a:rPr>
              <a:t>的ファイル配置</a:t>
            </a:r>
            <a:endParaRPr lang="zh-TW" altLang="en-US" dirty="0"/>
          </a:p>
        </p:txBody>
      </p:sp>
      <p:sp>
        <p:nvSpPr>
          <p:cNvPr id="3" name="正方形/長方形 2"/>
          <p:cNvSpPr/>
          <p:nvPr/>
        </p:nvSpPr>
        <p:spPr>
          <a:xfrm>
            <a:off x="477788" y="612845"/>
            <a:ext cx="11305256" cy="5768483"/>
          </a:xfrm>
          <a:prstGeom prst="rect">
            <a:avLst/>
          </a:prstGeom>
        </p:spPr>
        <p:txBody>
          <a:bodyPr wrap="square" numCol="2">
            <a:noAutofit/>
          </a:bodyPr>
          <a:lstStyle/>
          <a:p>
            <a:r>
              <a:rPr lang="en-US" altLang="ja-JP" sz="900" dirty="0">
                <a:latin typeface="+mn-lt"/>
              </a:rPr>
              <a:t># At control node:</a:t>
            </a:r>
            <a:endParaRPr lang="ja-JP" altLang="en-US" sz="900" dirty="0">
              <a:latin typeface="+mn-lt"/>
            </a:endParaRPr>
          </a:p>
          <a:p>
            <a:endParaRPr lang="en-US" altLang="ja-JP" sz="900" b="0" i="0" dirty="0">
              <a:solidFill>
                <a:srgbClr val="000000"/>
              </a:solidFill>
              <a:effectLst/>
              <a:latin typeface="Open Sans" panose="020B0606030504020204" pitchFamily="34" charset="0"/>
            </a:endParaRPr>
          </a:p>
          <a:p>
            <a:r>
              <a:rPr lang="en-US" altLang="ja-JP" sz="900" dirty="0">
                <a:solidFill>
                  <a:srgbClr val="000000"/>
                </a:solidFill>
                <a:latin typeface="Open Sans" panose="020B0606030504020204" pitchFamily="34" charset="0"/>
              </a:rPr>
              <a:t>5</a:t>
            </a:r>
            <a:r>
              <a:rPr lang="en-US" altLang="ja-JP" sz="900" b="0" i="0" dirty="0">
                <a:solidFill>
                  <a:srgbClr val="000000"/>
                </a:solidFill>
                <a:effectLst/>
                <a:latin typeface="Open Sans" panose="020B0606030504020204" pitchFamily="34" charset="0"/>
              </a:rPr>
              <a:t>. </a:t>
            </a:r>
            <a:r>
              <a:rPr lang="ja-JP" altLang="en-US" sz="900" dirty="0">
                <a:solidFill>
                  <a:srgbClr val="000000"/>
                </a:solidFill>
                <a:latin typeface="Open Sans" panose="020B0606030504020204" pitchFamily="34" charset="0"/>
              </a:rPr>
              <a:t>動</a:t>
            </a:r>
            <a:r>
              <a:rPr lang="ja-JP" altLang="en-US" sz="900" b="0" i="0" dirty="0">
                <a:solidFill>
                  <a:srgbClr val="000000"/>
                </a:solidFill>
                <a:effectLst/>
                <a:latin typeface="Open Sans" panose="020B0606030504020204" pitchFamily="34" charset="0"/>
              </a:rPr>
              <a:t>的ファイル配置</a:t>
            </a:r>
            <a:r>
              <a:rPr lang="en-US" altLang="ja-JP" sz="900" b="0" i="0" dirty="0">
                <a:solidFill>
                  <a:srgbClr val="000000"/>
                </a:solidFill>
                <a:effectLst/>
                <a:latin typeface="Open Sans" panose="020B0606030504020204" pitchFamily="34" charset="0"/>
              </a:rPr>
              <a:t>,  jinja2, template</a:t>
            </a:r>
          </a:p>
          <a:p>
            <a:endParaRPr lang="en-US" altLang="ja-JP" sz="900" b="0" i="0" dirty="0">
              <a:solidFill>
                <a:srgbClr val="000000"/>
              </a:solidFill>
              <a:effectLst/>
              <a:latin typeface="Open Sans" panose="020B0606030504020204" pitchFamily="34" charset="0"/>
            </a:endParaRPr>
          </a:p>
          <a:p>
            <a:r>
              <a:rPr lang="en-US" altLang="ja-JP" sz="900" b="0" i="0" dirty="0">
                <a:solidFill>
                  <a:srgbClr val="000000"/>
                </a:solidFill>
                <a:effectLst/>
                <a:latin typeface="Open Sans" panose="020B0606030504020204" pitchFamily="34" charset="0"/>
              </a:rPr>
              <a:t>[</a:t>
            </a:r>
            <a:r>
              <a:rPr lang="en-US" altLang="ja-JP" sz="900" b="0" i="0" dirty="0" err="1">
                <a:solidFill>
                  <a:srgbClr val="000000"/>
                </a:solidFill>
                <a:effectLst/>
                <a:latin typeface="Open Sans" panose="020B0606030504020204" pitchFamily="34" charset="0"/>
              </a:rPr>
              <a:t>root@localhost</a:t>
            </a:r>
            <a:r>
              <a:rPr lang="en-US" altLang="ja-JP" sz="900" b="0" i="0" dirty="0">
                <a:solidFill>
                  <a:srgbClr val="000000"/>
                </a:solidFill>
                <a:effectLst/>
                <a:latin typeface="Open Sans" panose="020B0606030504020204" pitchFamily="34" charset="0"/>
              </a:rPr>
              <a:t> copy]# more </a:t>
            </a:r>
            <a:r>
              <a:rPr lang="en-US" altLang="ja-JP" sz="900" b="0" i="0" dirty="0" err="1">
                <a:solidFill>
                  <a:srgbClr val="000000"/>
                </a:solidFill>
                <a:effectLst/>
                <a:latin typeface="Open Sans" panose="020B0606030504020204" pitchFamily="34" charset="0"/>
              </a:rPr>
              <a:t>copy.yml</a:t>
            </a:r>
            <a:endParaRPr lang="en-US" altLang="ja-JP" sz="900" b="0" i="0" dirty="0">
              <a:solidFill>
                <a:srgbClr val="000000"/>
              </a:solidFill>
              <a:effectLst/>
              <a:latin typeface="Open Sans" panose="020B0606030504020204" pitchFamily="34" charset="0"/>
            </a:endParaRPr>
          </a:p>
          <a:p>
            <a:r>
              <a:rPr lang="en-US" altLang="ja-JP" sz="900" b="0" i="0" dirty="0">
                <a:solidFill>
                  <a:srgbClr val="000000"/>
                </a:solidFill>
                <a:effectLst/>
                <a:latin typeface="Open Sans" panose="020B0606030504020204" pitchFamily="34" charset="0"/>
              </a:rPr>
              <a:t>---</a:t>
            </a:r>
          </a:p>
          <a:p>
            <a:r>
              <a:rPr lang="en-US" altLang="ja-JP" sz="900" b="0" i="0" dirty="0">
                <a:solidFill>
                  <a:srgbClr val="000000"/>
                </a:solidFill>
                <a:effectLst/>
                <a:latin typeface="Open Sans" panose="020B0606030504020204" pitchFamily="34" charset="0"/>
              </a:rPr>
              <a:t>  - name: Test copy files</a:t>
            </a:r>
          </a:p>
          <a:p>
            <a:r>
              <a:rPr lang="en-US" altLang="ja-JP" sz="900" b="0" i="0" dirty="0">
                <a:solidFill>
                  <a:srgbClr val="000000"/>
                </a:solidFill>
                <a:effectLst/>
                <a:latin typeface="Open Sans" panose="020B0606030504020204" pitchFamily="34" charset="0"/>
              </a:rPr>
              <a:t>    hosts: centos7</a:t>
            </a:r>
          </a:p>
          <a:p>
            <a:r>
              <a:rPr lang="en-US" altLang="ja-JP" sz="900" b="0" i="0" dirty="0">
                <a:solidFill>
                  <a:srgbClr val="000000"/>
                </a:solidFill>
                <a:effectLst/>
                <a:latin typeface="Open Sans" panose="020B0606030504020204" pitchFamily="34" charset="0"/>
              </a:rPr>
              <a:t>    tasks:</a:t>
            </a:r>
          </a:p>
          <a:p>
            <a:r>
              <a:rPr lang="en-US" altLang="ja-JP" sz="900" b="0" i="0" dirty="0">
                <a:solidFill>
                  <a:srgbClr val="000000"/>
                </a:solidFill>
                <a:effectLst/>
                <a:latin typeface="Open Sans" panose="020B0606030504020204" pitchFamily="34" charset="0"/>
              </a:rPr>
              <a:t>      - name: create target directory</a:t>
            </a:r>
          </a:p>
          <a:p>
            <a:r>
              <a:rPr lang="en-US" altLang="ja-JP" sz="900" b="0" i="0" dirty="0">
                <a:solidFill>
                  <a:srgbClr val="000000"/>
                </a:solidFill>
                <a:effectLst/>
                <a:latin typeface="Open Sans" panose="020B0606030504020204" pitchFamily="34" charset="0"/>
              </a:rPr>
              <a:t>        file: path=/opt/ansible state=directory mode=0755</a:t>
            </a:r>
          </a:p>
          <a:p>
            <a:endParaRPr lang="en-US" altLang="ja-JP" sz="900" b="0" i="0" dirty="0">
              <a:solidFill>
                <a:srgbClr val="000000"/>
              </a:solidFill>
              <a:effectLst/>
              <a:latin typeface="Open Sans" panose="020B0606030504020204" pitchFamily="34" charset="0"/>
            </a:endParaRPr>
          </a:p>
          <a:p>
            <a:r>
              <a:rPr lang="en-US" altLang="ja-JP" sz="900" b="0" i="0" dirty="0">
                <a:solidFill>
                  <a:srgbClr val="000000"/>
                </a:solidFill>
                <a:effectLst/>
                <a:latin typeface="Open Sans" panose="020B0606030504020204" pitchFamily="34" charset="0"/>
              </a:rPr>
              <a:t>      - name: copy file</a:t>
            </a:r>
          </a:p>
          <a:p>
            <a:r>
              <a:rPr lang="en-US" altLang="ja-JP" sz="900" b="0" i="0" dirty="0">
                <a:solidFill>
                  <a:srgbClr val="000000"/>
                </a:solidFill>
                <a:effectLst/>
                <a:latin typeface="Open Sans" panose="020B0606030504020204" pitchFamily="34" charset="0"/>
              </a:rPr>
              <a:t>        copy:</a:t>
            </a:r>
          </a:p>
          <a:p>
            <a:r>
              <a:rPr lang="en-US" altLang="ja-JP" sz="900" b="0" i="0" dirty="0">
                <a:solidFill>
                  <a:srgbClr val="000000"/>
                </a:solidFill>
                <a:effectLst/>
                <a:latin typeface="Open Sans" panose="020B0606030504020204" pitchFamily="34" charset="0"/>
              </a:rPr>
              <a:t>          </a:t>
            </a:r>
            <a:r>
              <a:rPr lang="en-US" altLang="ja-JP" sz="900" b="0" i="0" dirty="0" err="1">
                <a:solidFill>
                  <a:srgbClr val="000000"/>
                </a:solidFill>
                <a:effectLst/>
                <a:latin typeface="Open Sans" panose="020B0606030504020204" pitchFamily="34" charset="0"/>
              </a:rPr>
              <a:t>src</a:t>
            </a:r>
            <a:r>
              <a:rPr lang="en-US" altLang="ja-JP" sz="900" b="0" i="0" dirty="0">
                <a:solidFill>
                  <a:srgbClr val="000000"/>
                </a:solidFill>
                <a:effectLst/>
                <a:latin typeface="Open Sans" panose="020B0606030504020204" pitchFamily="34" charset="0"/>
              </a:rPr>
              <a:t>: ./play.txt</a:t>
            </a:r>
          </a:p>
          <a:p>
            <a:r>
              <a:rPr lang="en-US" altLang="ja-JP" sz="900" b="0" i="0" dirty="0">
                <a:solidFill>
                  <a:srgbClr val="000000"/>
                </a:solidFill>
                <a:effectLst/>
                <a:latin typeface="Open Sans" panose="020B0606030504020204" pitchFamily="34" charset="0"/>
              </a:rPr>
              <a:t>          </a:t>
            </a:r>
            <a:r>
              <a:rPr lang="en-US" altLang="ja-JP" sz="900" b="0" i="0" dirty="0" err="1">
                <a:solidFill>
                  <a:srgbClr val="000000"/>
                </a:solidFill>
                <a:effectLst/>
                <a:latin typeface="Open Sans" panose="020B0606030504020204" pitchFamily="34" charset="0"/>
              </a:rPr>
              <a:t>dest</a:t>
            </a:r>
            <a:r>
              <a:rPr lang="en-US" altLang="ja-JP" sz="900" b="0" i="0" dirty="0">
                <a:solidFill>
                  <a:srgbClr val="000000"/>
                </a:solidFill>
                <a:effectLst/>
                <a:latin typeface="Open Sans" panose="020B0606030504020204" pitchFamily="34" charset="0"/>
              </a:rPr>
              <a:t>: /opt/ansible/play.txt</a:t>
            </a:r>
          </a:p>
          <a:p>
            <a:r>
              <a:rPr lang="en-US" altLang="ja-JP" sz="900" b="0" i="0" dirty="0">
                <a:solidFill>
                  <a:srgbClr val="000000"/>
                </a:solidFill>
                <a:effectLst/>
                <a:latin typeface="Open Sans" panose="020B0606030504020204" pitchFamily="34" charset="0"/>
              </a:rPr>
              <a:t>          owner: root</a:t>
            </a:r>
          </a:p>
          <a:p>
            <a:r>
              <a:rPr lang="en-US" altLang="ja-JP" sz="900" b="0" i="0" dirty="0">
                <a:solidFill>
                  <a:srgbClr val="000000"/>
                </a:solidFill>
                <a:effectLst/>
                <a:latin typeface="Open Sans" panose="020B0606030504020204" pitchFamily="34" charset="0"/>
              </a:rPr>
              <a:t>          group: root</a:t>
            </a:r>
          </a:p>
          <a:p>
            <a:r>
              <a:rPr lang="en-US" altLang="ja-JP" sz="900" b="0" i="0" dirty="0">
                <a:solidFill>
                  <a:srgbClr val="000000"/>
                </a:solidFill>
                <a:effectLst/>
                <a:latin typeface="Open Sans" panose="020B0606030504020204" pitchFamily="34" charset="0"/>
              </a:rPr>
              <a:t>          mode: '0755'</a:t>
            </a:r>
          </a:p>
          <a:p>
            <a:endParaRPr lang="en-US" altLang="ja-JP" sz="900" b="0" i="0" dirty="0">
              <a:solidFill>
                <a:srgbClr val="000000"/>
              </a:solidFill>
              <a:effectLst/>
              <a:latin typeface="Open Sans" panose="020B0606030504020204" pitchFamily="34" charset="0"/>
            </a:endParaRPr>
          </a:p>
          <a:p>
            <a:r>
              <a:rPr lang="en-US" altLang="ja-JP" sz="900" b="0" i="0" dirty="0">
                <a:solidFill>
                  <a:srgbClr val="000000"/>
                </a:solidFill>
                <a:effectLst/>
                <a:latin typeface="Open Sans" panose="020B0606030504020204" pitchFamily="34" charset="0"/>
              </a:rPr>
              <a:t>      - name: copy template files</a:t>
            </a:r>
          </a:p>
          <a:p>
            <a:r>
              <a:rPr lang="en-US" altLang="ja-JP" sz="900" b="0" i="0" dirty="0">
                <a:solidFill>
                  <a:srgbClr val="000000"/>
                </a:solidFill>
                <a:effectLst/>
                <a:latin typeface="Open Sans" panose="020B0606030504020204" pitchFamily="34" charset="0"/>
              </a:rPr>
              <a:t>        template: </a:t>
            </a:r>
            <a:r>
              <a:rPr lang="en-US" altLang="ja-JP" sz="900" b="0" i="0" dirty="0" err="1">
                <a:solidFill>
                  <a:srgbClr val="000000"/>
                </a:solidFill>
                <a:effectLst/>
                <a:latin typeface="Open Sans" panose="020B0606030504020204" pitchFamily="34" charset="0"/>
              </a:rPr>
              <a:t>src</a:t>
            </a:r>
            <a:r>
              <a:rPr lang="en-US" altLang="ja-JP" sz="900" b="0" i="0" dirty="0">
                <a:solidFill>
                  <a:srgbClr val="000000"/>
                </a:solidFill>
                <a:effectLst/>
                <a:latin typeface="Open Sans" panose="020B0606030504020204" pitchFamily="34" charset="0"/>
              </a:rPr>
              <a:t>=./templates/fuga.j2 </a:t>
            </a:r>
            <a:r>
              <a:rPr lang="en-US" altLang="ja-JP" sz="900" b="0" i="0" dirty="0" err="1">
                <a:solidFill>
                  <a:srgbClr val="000000"/>
                </a:solidFill>
                <a:effectLst/>
                <a:latin typeface="Open Sans" panose="020B0606030504020204" pitchFamily="34" charset="0"/>
              </a:rPr>
              <a:t>dest</a:t>
            </a:r>
            <a:r>
              <a:rPr lang="en-US" altLang="ja-JP" sz="900" b="0" i="0" dirty="0">
                <a:solidFill>
                  <a:srgbClr val="000000"/>
                </a:solidFill>
                <a:effectLst/>
                <a:latin typeface="Open Sans" panose="020B0606030504020204" pitchFamily="34" charset="0"/>
              </a:rPr>
              <a:t>=/opt/ansible/</a:t>
            </a:r>
            <a:r>
              <a:rPr lang="en-US" altLang="ja-JP" sz="900" b="0" i="0" dirty="0" err="1">
                <a:solidFill>
                  <a:srgbClr val="000000"/>
                </a:solidFill>
                <a:effectLst/>
                <a:latin typeface="Open Sans" panose="020B0606030504020204" pitchFamily="34" charset="0"/>
              </a:rPr>
              <a:t>fuga</a:t>
            </a:r>
            <a:r>
              <a:rPr lang="en-US" altLang="ja-JP" sz="900" b="0" i="0" dirty="0">
                <a:solidFill>
                  <a:srgbClr val="000000"/>
                </a:solidFill>
                <a:effectLst/>
                <a:latin typeface="Open Sans" panose="020B0606030504020204" pitchFamily="34" charset="0"/>
              </a:rPr>
              <a:t> owner=root group=root mode=0755</a:t>
            </a:r>
          </a:p>
          <a:p>
            <a:endParaRPr lang="en-US" altLang="ja-JP" sz="900" b="0" i="0" dirty="0">
              <a:solidFill>
                <a:srgbClr val="000000"/>
              </a:solidFill>
              <a:effectLst/>
              <a:latin typeface="Open Sans" panose="020B0606030504020204" pitchFamily="34" charset="0"/>
            </a:endParaRPr>
          </a:p>
          <a:p>
            <a:r>
              <a:rPr lang="en-US" altLang="ja-JP" sz="900" b="0" i="0" dirty="0">
                <a:solidFill>
                  <a:srgbClr val="000000"/>
                </a:solidFill>
                <a:effectLst/>
                <a:latin typeface="Open Sans" panose="020B0606030504020204" pitchFamily="34" charset="0"/>
              </a:rPr>
              <a:t>      - name: output message</a:t>
            </a:r>
          </a:p>
          <a:p>
            <a:r>
              <a:rPr lang="en-US" altLang="ja-JP" sz="900" b="0" i="0" dirty="0">
                <a:solidFill>
                  <a:srgbClr val="000000"/>
                </a:solidFill>
                <a:effectLst/>
                <a:latin typeface="Open Sans" panose="020B0606030504020204" pitchFamily="34" charset="0"/>
              </a:rPr>
              <a:t>        debug: msg="{{ message }}"</a:t>
            </a:r>
          </a:p>
          <a:p>
            <a:endParaRPr lang="en-US" altLang="ja-JP" sz="900" b="0" i="0" dirty="0">
              <a:solidFill>
                <a:srgbClr val="000000"/>
              </a:solidFill>
              <a:effectLst/>
              <a:latin typeface="Open Sans" panose="020B0606030504020204" pitchFamily="34" charset="0"/>
            </a:endParaRPr>
          </a:p>
          <a:p>
            <a:r>
              <a:rPr lang="en-US" altLang="ja-JP" sz="900" b="0" i="0" dirty="0">
                <a:solidFill>
                  <a:srgbClr val="000000"/>
                </a:solidFill>
                <a:effectLst/>
                <a:latin typeface="Open Sans" panose="020B0606030504020204" pitchFamily="34" charset="0"/>
              </a:rPr>
              <a:t>      - name: output fruits</a:t>
            </a:r>
          </a:p>
          <a:p>
            <a:r>
              <a:rPr lang="en-US" altLang="ja-JP" sz="900" b="0" i="0" dirty="0">
                <a:solidFill>
                  <a:srgbClr val="000000"/>
                </a:solidFill>
                <a:effectLst/>
                <a:latin typeface="Open Sans" panose="020B0606030504020204" pitchFamily="34" charset="0"/>
              </a:rPr>
              <a:t>        debug: msg="We want {{ </a:t>
            </a:r>
            <a:r>
              <a:rPr lang="en-US" altLang="ja-JP" sz="900" b="0" i="0" dirty="0" err="1">
                <a:solidFill>
                  <a:srgbClr val="000000"/>
                </a:solidFill>
                <a:effectLst/>
                <a:latin typeface="Open Sans" panose="020B0606030504020204" pitchFamily="34" charset="0"/>
              </a:rPr>
              <a:t>item.value.amount</a:t>
            </a:r>
            <a:r>
              <a:rPr lang="en-US" altLang="ja-JP" sz="900" b="0" i="0" dirty="0">
                <a:solidFill>
                  <a:srgbClr val="000000"/>
                </a:solidFill>
                <a:effectLst/>
                <a:latin typeface="Open Sans" panose="020B0606030504020204" pitchFamily="34" charset="0"/>
              </a:rPr>
              <a:t> }} {{ </a:t>
            </a:r>
            <a:r>
              <a:rPr lang="en-US" altLang="ja-JP" sz="900" b="0" i="0" dirty="0" err="1">
                <a:solidFill>
                  <a:srgbClr val="000000"/>
                </a:solidFill>
                <a:effectLst/>
                <a:latin typeface="Open Sans" panose="020B0606030504020204" pitchFamily="34" charset="0"/>
              </a:rPr>
              <a:t>item.key</a:t>
            </a:r>
            <a:r>
              <a:rPr lang="en-US" altLang="ja-JP" sz="900" b="0" i="0" dirty="0">
                <a:solidFill>
                  <a:srgbClr val="000000"/>
                </a:solidFill>
                <a:effectLst/>
                <a:latin typeface="Open Sans" panose="020B0606030504020204" pitchFamily="34" charset="0"/>
              </a:rPr>
              <a:t> }} !"</a:t>
            </a:r>
          </a:p>
          <a:p>
            <a:r>
              <a:rPr lang="en-US" altLang="ja-JP" sz="900" b="0" i="0" dirty="0">
                <a:solidFill>
                  <a:srgbClr val="000000"/>
                </a:solidFill>
                <a:effectLst/>
                <a:latin typeface="Open Sans" panose="020B0606030504020204" pitchFamily="34" charset="0"/>
              </a:rPr>
              <a:t>        </a:t>
            </a:r>
            <a:r>
              <a:rPr lang="en-US" altLang="ja-JP" sz="900" b="0" i="0" dirty="0" err="1">
                <a:solidFill>
                  <a:srgbClr val="000000"/>
                </a:solidFill>
                <a:effectLst/>
                <a:latin typeface="Open Sans" panose="020B0606030504020204" pitchFamily="34" charset="0"/>
              </a:rPr>
              <a:t>with_dict</a:t>
            </a:r>
            <a:r>
              <a:rPr lang="en-US" altLang="ja-JP" sz="900" b="0" i="0" dirty="0">
                <a:solidFill>
                  <a:srgbClr val="000000"/>
                </a:solidFill>
                <a:effectLst/>
                <a:latin typeface="Open Sans" panose="020B0606030504020204" pitchFamily="34" charset="0"/>
              </a:rPr>
              <a:t>: "{{ fruits }}"</a:t>
            </a:r>
          </a:p>
          <a:p>
            <a:endParaRPr lang="en-US" altLang="ja-JP" sz="900" b="0" i="0" dirty="0">
              <a:solidFill>
                <a:srgbClr val="000000"/>
              </a:solidFill>
              <a:effectLst/>
              <a:latin typeface="Open Sans" panose="020B0606030504020204" pitchFamily="34" charset="0"/>
            </a:endParaRPr>
          </a:p>
          <a:p>
            <a:endParaRPr lang="en-US" altLang="ja-JP" sz="900" dirty="0">
              <a:solidFill>
                <a:srgbClr val="000000"/>
              </a:solidFill>
              <a:latin typeface="Open Sans" panose="020B0606030504020204" pitchFamily="34" charset="0"/>
            </a:endParaRPr>
          </a:p>
          <a:p>
            <a:r>
              <a:rPr lang="en-US" altLang="ja-JP" sz="900" b="0" i="0" dirty="0">
                <a:solidFill>
                  <a:srgbClr val="000000"/>
                </a:solidFill>
                <a:effectLst/>
                <a:latin typeface="Open Sans" panose="020B0606030504020204" pitchFamily="34" charset="0"/>
              </a:rPr>
              <a:t>[</a:t>
            </a:r>
            <a:r>
              <a:rPr lang="en-US" altLang="ja-JP" sz="900" b="0" i="0" dirty="0" err="1">
                <a:solidFill>
                  <a:srgbClr val="000000"/>
                </a:solidFill>
                <a:effectLst/>
                <a:latin typeface="Open Sans" panose="020B0606030504020204" pitchFamily="34" charset="0"/>
              </a:rPr>
              <a:t>root@localhost</a:t>
            </a:r>
            <a:r>
              <a:rPr lang="en-US" altLang="ja-JP" sz="900" b="0" i="0" dirty="0">
                <a:solidFill>
                  <a:srgbClr val="000000"/>
                </a:solidFill>
                <a:effectLst/>
                <a:latin typeface="Open Sans" panose="020B0606030504020204" pitchFamily="34" charset="0"/>
              </a:rPr>
              <a:t> copy]# more templates/fuga.j2</a:t>
            </a:r>
          </a:p>
          <a:p>
            <a:r>
              <a:rPr lang="en-US" altLang="ja-JP" sz="900" b="0" i="0" dirty="0">
                <a:solidFill>
                  <a:srgbClr val="000000"/>
                </a:solidFill>
                <a:effectLst/>
                <a:latin typeface="Open Sans" panose="020B0606030504020204" pitchFamily="34" charset="0"/>
              </a:rPr>
              <a:t>This is a jinja template file.</a:t>
            </a:r>
          </a:p>
          <a:p>
            <a:endParaRPr lang="en-US" altLang="ja-JP" sz="900" b="0" i="0" dirty="0">
              <a:solidFill>
                <a:srgbClr val="000000"/>
              </a:solidFill>
              <a:effectLst/>
              <a:latin typeface="Open Sans" panose="020B0606030504020204" pitchFamily="34" charset="0"/>
            </a:endParaRPr>
          </a:p>
          <a:p>
            <a:r>
              <a:rPr lang="en-US" altLang="ja-JP" sz="900" b="0" i="0" dirty="0">
                <a:solidFill>
                  <a:srgbClr val="000000"/>
                </a:solidFill>
                <a:effectLst/>
                <a:latin typeface="Open Sans" panose="020B0606030504020204" pitchFamily="34" charset="0"/>
              </a:rPr>
              <a:t>{{ message }}</a:t>
            </a:r>
          </a:p>
          <a:p>
            <a:endParaRPr lang="en-US" altLang="ja-JP" sz="900" b="0" i="0" dirty="0">
              <a:solidFill>
                <a:srgbClr val="000000"/>
              </a:solidFill>
              <a:effectLst/>
              <a:latin typeface="Open Sans" panose="020B0606030504020204" pitchFamily="34" charset="0"/>
            </a:endParaRPr>
          </a:p>
          <a:p>
            <a:r>
              <a:rPr lang="en-US" altLang="ja-JP" sz="900" b="0" i="0" dirty="0">
                <a:solidFill>
                  <a:srgbClr val="000000"/>
                </a:solidFill>
                <a:effectLst/>
                <a:latin typeface="Open Sans" panose="020B0606030504020204" pitchFamily="34" charset="0"/>
              </a:rPr>
              <a:t>jinja template can extract variables. like, ...</a:t>
            </a:r>
          </a:p>
          <a:p>
            <a:endParaRPr lang="en-US" altLang="ja-JP" sz="900" b="0" i="0" dirty="0">
              <a:solidFill>
                <a:srgbClr val="000000"/>
              </a:solidFill>
              <a:effectLst/>
              <a:latin typeface="Open Sans" panose="020B0606030504020204" pitchFamily="34" charset="0"/>
            </a:endParaRPr>
          </a:p>
          <a:p>
            <a:r>
              <a:rPr lang="en-US" altLang="ja-JP" sz="900" b="0" i="0" dirty="0">
                <a:solidFill>
                  <a:srgbClr val="000000"/>
                </a:solidFill>
                <a:effectLst/>
                <a:latin typeface="Open Sans" panose="020B0606030504020204" pitchFamily="34" charset="0"/>
              </a:rPr>
              <a:t>{% for </a:t>
            </a:r>
            <a:r>
              <a:rPr lang="en-US" altLang="ja-JP" sz="900" b="0" i="0" dirty="0" err="1">
                <a:solidFill>
                  <a:srgbClr val="000000"/>
                </a:solidFill>
                <a:effectLst/>
                <a:latin typeface="Open Sans" panose="020B0606030504020204" pitchFamily="34" charset="0"/>
              </a:rPr>
              <a:t>key,value</a:t>
            </a:r>
            <a:r>
              <a:rPr lang="en-US" altLang="ja-JP" sz="900" b="0" i="0" dirty="0">
                <a:solidFill>
                  <a:srgbClr val="000000"/>
                </a:solidFill>
                <a:effectLst/>
                <a:latin typeface="Open Sans" panose="020B0606030504020204" pitchFamily="34" charset="0"/>
              </a:rPr>
              <a:t> in </a:t>
            </a:r>
            <a:r>
              <a:rPr lang="en-US" altLang="ja-JP" sz="900" b="0" i="0" dirty="0" err="1">
                <a:solidFill>
                  <a:srgbClr val="000000"/>
                </a:solidFill>
                <a:effectLst/>
                <a:latin typeface="Open Sans" panose="020B0606030504020204" pitchFamily="34" charset="0"/>
              </a:rPr>
              <a:t>fruits.iteritems</a:t>
            </a:r>
            <a:r>
              <a:rPr lang="en-US" altLang="ja-JP" sz="900" b="0" i="0" dirty="0">
                <a:solidFill>
                  <a:srgbClr val="000000"/>
                </a:solidFill>
                <a:effectLst/>
                <a:latin typeface="Open Sans" panose="020B0606030504020204" pitchFamily="34" charset="0"/>
              </a:rPr>
              <a:t>() %}</a:t>
            </a:r>
          </a:p>
          <a:p>
            <a:r>
              <a:rPr lang="en-US" altLang="ja-JP" sz="900" b="0" i="0" dirty="0">
                <a:solidFill>
                  <a:srgbClr val="000000"/>
                </a:solidFill>
                <a:effectLst/>
                <a:latin typeface="Open Sans" panose="020B0606030504020204" pitchFamily="34" charset="0"/>
              </a:rPr>
              <a:t>We want {{ </a:t>
            </a:r>
            <a:r>
              <a:rPr lang="en-US" altLang="ja-JP" sz="900" b="0" i="0" dirty="0" err="1">
                <a:solidFill>
                  <a:srgbClr val="000000"/>
                </a:solidFill>
                <a:effectLst/>
                <a:latin typeface="Open Sans" panose="020B0606030504020204" pitchFamily="34" charset="0"/>
              </a:rPr>
              <a:t>value.amount</a:t>
            </a:r>
            <a:r>
              <a:rPr lang="en-US" altLang="ja-JP" sz="900" b="0" i="0" dirty="0">
                <a:solidFill>
                  <a:srgbClr val="000000"/>
                </a:solidFill>
                <a:effectLst/>
                <a:latin typeface="Open Sans" panose="020B0606030504020204" pitchFamily="34" charset="0"/>
              </a:rPr>
              <a:t> }} {{ key }} !</a:t>
            </a:r>
          </a:p>
          <a:p>
            <a:r>
              <a:rPr lang="en-US" altLang="ja-JP" sz="900" b="0" i="0" dirty="0">
                <a:solidFill>
                  <a:srgbClr val="000000"/>
                </a:solidFill>
                <a:effectLst/>
                <a:latin typeface="Open Sans" panose="020B0606030504020204" pitchFamily="34" charset="0"/>
              </a:rPr>
              <a:t>{% </a:t>
            </a:r>
            <a:r>
              <a:rPr lang="en-US" altLang="ja-JP" sz="900" b="0" i="0" dirty="0" err="1">
                <a:solidFill>
                  <a:srgbClr val="000000"/>
                </a:solidFill>
                <a:effectLst/>
                <a:latin typeface="Open Sans" panose="020B0606030504020204" pitchFamily="34" charset="0"/>
              </a:rPr>
              <a:t>endfor</a:t>
            </a:r>
            <a:r>
              <a:rPr lang="en-US" altLang="ja-JP" sz="900" b="0" i="0" dirty="0">
                <a:solidFill>
                  <a:srgbClr val="000000"/>
                </a:solidFill>
                <a:effectLst/>
                <a:latin typeface="Open Sans" panose="020B0606030504020204" pitchFamily="34" charset="0"/>
              </a:rPr>
              <a:t> %}</a:t>
            </a:r>
          </a:p>
          <a:p>
            <a:r>
              <a:rPr lang="en-US" altLang="ja-JP" sz="900" b="0" i="0" dirty="0">
                <a:solidFill>
                  <a:srgbClr val="000000"/>
                </a:solidFill>
                <a:effectLst/>
                <a:latin typeface="Open Sans" panose="020B0606030504020204" pitchFamily="34" charset="0"/>
              </a:rPr>
              <a:t>[</a:t>
            </a:r>
            <a:r>
              <a:rPr lang="en-US" altLang="ja-JP" sz="900" b="0" i="0" dirty="0" err="1">
                <a:solidFill>
                  <a:srgbClr val="000000"/>
                </a:solidFill>
                <a:effectLst/>
                <a:latin typeface="Open Sans" panose="020B0606030504020204" pitchFamily="34" charset="0"/>
              </a:rPr>
              <a:t>root@localhost</a:t>
            </a:r>
            <a:r>
              <a:rPr lang="en-US" altLang="ja-JP" sz="900" b="0" i="0" dirty="0">
                <a:solidFill>
                  <a:srgbClr val="000000"/>
                </a:solidFill>
                <a:effectLst/>
                <a:latin typeface="Open Sans" panose="020B0606030504020204" pitchFamily="34" charset="0"/>
              </a:rPr>
              <a:t> copy]#</a:t>
            </a:r>
          </a:p>
          <a:p>
            <a:endParaRPr lang="en-US" altLang="ja-JP" sz="900" b="0" i="0" dirty="0">
              <a:solidFill>
                <a:srgbClr val="000000"/>
              </a:solidFill>
              <a:effectLst/>
              <a:latin typeface="Open Sans" panose="020B0606030504020204" pitchFamily="34" charset="0"/>
            </a:endParaRPr>
          </a:p>
          <a:p>
            <a:r>
              <a:rPr lang="en-US" altLang="ja-JP" sz="900" b="0" i="0" dirty="0">
                <a:solidFill>
                  <a:srgbClr val="000000"/>
                </a:solidFill>
                <a:effectLst/>
                <a:latin typeface="Open Sans" panose="020B0606030504020204" pitchFamily="34" charset="0"/>
              </a:rPr>
              <a:t>[</a:t>
            </a:r>
            <a:r>
              <a:rPr lang="en-US" altLang="ja-JP" sz="900" b="0" i="0" dirty="0" err="1">
                <a:solidFill>
                  <a:srgbClr val="000000"/>
                </a:solidFill>
                <a:effectLst/>
                <a:latin typeface="Open Sans" panose="020B0606030504020204" pitchFamily="34" charset="0"/>
              </a:rPr>
              <a:t>root@localhost</a:t>
            </a:r>
            <a:r>
              <a:rPr lang="en-US" altLang="ja-JP" sz="900" b="0" i="0" dirty="0">
                <a:solidFill>
                  <a:srgbClr val="000000"/>
                </a:solidFill>
                <a:effectLst/>
                <a:latin typeface="Open Sans" panose="020B0606030504020204" pitchFamily="34" charset="0"/>
              </a:rPr>
              <a:t> copy]# more </a:t>
            </a:r>
            <a:r>
              <a:rPr lang="en-US" altLang="ja-JP" sz="900" b="0" i="0" dirty="0" err="1">
                <a:solidFill>
                  <a:srgbClr val="000000"/>
                </a:solidFill>
                <a:effectLst/>
                <a:latin typeface="Open Sans" panose="020B0606030504020204" pitchFamily="34" charset="0"/>
              </a:rPr>
              <a:t>group_vars</a:t>
            </a:r>
            <a:r>
              <a:rPr lang="en-US" altLang="ja-JP" sz="900" b="0" i="0" dirty="0">
                <a:solidFill>
                  <a:srgbClr val="000000"/>
                </a:solidFill>
                <a:effectLst/>
                <a:latin typeface="Open Sans" panose="020B0606030504020204" pitchFamily="34" charset="0"/>
              </a:rPr>
              <a:t>/</a:t>
            </a:r>
            <a:r>
              <a:rPr lang="en-US" altLang="ja-JP" sz="900" b="0" i="0" dirty="0" err="1">
                <a:solidFill>
                  <a:srgbClr val="000000"/>
                </a:solidFill>
                <a:effectLst/>
                <a:latin typeface="Open Sans" panose="020B0606030504020204" pitchFamily="34" charset="0"/>
              </a:rPr>
              <a:t>all.yml</a:t>
            </a:r>
            <a:endParaRPr lang="en-US" altLang="ja-JP" sz="900" b="0" i="0" dirty="0">
              <a:solidFill>
                <a:srgbClr val="000000"/>
              </a:solidFill>
              <a:effectLst/>
              <a:latin typeface="Open Sans" panose="020B0606030504020204" pitchFamily="34" charset="0"/>
            </a:endParaRPr>
          </a:p>
          <a:p>
            <a:r>
              <a:rPr lang="en-US" altLang="ja-JP" sz="900" b="0" i="0" dirty="0">
                <a:solidFill>
                  <a:srgbClr val="000000"/>
                </a:solidFill>
                <a:effectLst/>
                <a:latin typeface="Open Sans" panose="020B0606030504020204" pitchFamily="34" charset="0"/>
              </a:rPr>
              <a:t>message: "Hello Ansible !"</a:t>
            </a:r>
          </a:p>
          <a:p>
            <a:endParaRPr lang="en-US" altLang="ja-JP" sz="900" b="0" i="0" dirty="0">
              <a:solidFill>
                <a:srgbClr val="000000"/>
              </a:solidFill>
              <a:effectLst/>
              <a:latin typeface="Open Sans" panose="020B0606030504020204" pitchFamily="34" charset="0"/>
            </a:endParaRPr>
          </a:p>
          <a:p>
            <a:r>
              <a:rPr lang="en-US" altLang="ja-JP" sz="900" b="0" i="0" dirty="0">
                <a:solidFill>
                  <a:srgbClr val="000000"/>
                </a:solidFill>
                <a:effectLst/>
                <a:latin typeface="Open Sans" panose="020B0606030504020204" pitchFamily="34" charset="0"/>
              </a:rPr>
              <a:t>fruits:</a:t>
            </a:r>
          </a:p>
          <a:p>
            <a:r>
              <a:rPr lang="en-US" altLang="ja-JP" sz="900" b="0" i="0" dirty="0">
                <a:solidFill>
                  <a:srgbClr val="000000"/>
                </a:solidFill>
                <a:effectLst/>
                <a:latin typeface="Open Sans" panose="020B0606030504020204" pitchFamily="34" charset="0"/>
              </a:rPr>
              <a:t>  apples:</a:t>
            </a:r>
          </a:p>
          <a:p>
            <a:r>
              <a:rPr lang="en-US" altLang="ja-JP" sz="900" b="0" i="0" dirty="0">
                <a:solidFill>
                  <a:srgbClr val="000000"/>
                </a:solidFill>
                <a:effectLst/>
                <a:latin typeface="Open Sans" panose="020B0606030504020204" pitchFamily="34" charset="0"/>
              </a:rPr>
              <a:t>    amount: 10</a:t>
            </a:r>
          </a:p>
          <a:p>
            <a:r>
              <a:rPr lang="en-US" altLang="ja-JP" sz="900" b="0" i="0" dirty="0">
                <a:solidFill>
                  <a:srgbClr val="000000"/>
                </a:solidFill>
                <a:effectLst/>
                <a:latin typeface="Open Sans" panose="020B0606030504020204" pitchFamily="34" charset="0"/>
              </a:rPr>
              <a:t>  bananas:</a:t>
            </a:r>
          </a:p>
          <a:p>
            <a:r>
              <a:rPr lang="en-US" altLang="ja-JP" sz="900" b="0" i="0" dirty="0">
                <a:solidFill>
                  <a:srgbClr val="000000"/>
                </a:solidFill>
                <a:effectLst/>
                <a:latin typeface="Open Sans" panose="020B0606030504020204" pitchFamily="34" charset="0"/>
              </a:rPr>
              <a:t>    amount: 20</a:t>
            </a:r>
          </a:p>
          <a:p>
            <a:r>
              <a:rPr lang="en-US" altLang="ja-JP" sz="900" b="0" i="0" dirty="0">
                <a:solidFill>
                  <a:srgbClr val="000000"/>
                </a:solidFill>
                <a:effectLst/>
                <a:latin typeface="Open Sans" panose="020B0606030504020204" pitchFamily="34" charset="0"/>
              </a:rPr>
              <a:t>  oranges:</a:t>
            </a:r>
          </a:p>
          <a:p>
            <a:r>
              <a:rPr lang="en-US" altLang="ja-JP" sz="900" b="0" i="0" dirty="0">
                <a:solidFill>
                  <a:srgbClr val="000000"/>
                </a:solidFill>
                <a:effectLst/>
                <a:latin typeface="Open Sans" panose="020B0606030504020204" pitchFamily="34" charset="0"/>
              </a:rPr>
              <a:t>    amount: 30</a:t>
            </a:r>
          </a:p>
          <a:p>
            <a:r>
              <a:rPr lang="en-US" altLang="ja-JP" sz="900" b="0" i="0" dirty="0">
                <a:solidFill>
                  <a:srgbClr val="000000"/>
                </a:solidFill>
                <a:effectLst/>
                <a:latin typeface="Open Sans" panose="020B0606030504020204" pitchFamily="34" charset="0"/>
              </a:rPr>
              <a:t>[</a:t>
            </a:r>
            <a:r>
              <a:rPr lang="en-US" altLang="ja-JP" sz="900" b="0" i="0" dirty="0" err="1">
                <a:solidFill>
                  <a:srgbClr val="000000"/>
                </a:solidFill>
                <a:effectLst/>
                <a:latin typeface="Open Sans" panose="020B0606030504020204" pitchFamily="34" charset="0"/>
              </a:rPr>
              <a:t>root@localhost</a:t>
            </a:r>
            <a:r>
              <a:rPr lang="en-US" altLang="ja-JP" sz="900" b="0" i="0" dirty="0">
                <a:solidFill>
                  <a:srgbClr val="000000"/>
                </a:solidFill>
                <a:effectLst/>
                <a:latin typeface="Open Sans" panose="020B0606030504020204" pitchFamily="34" charset="0"/>
              </a:rPr>
              <a:t> copy]#</a:t>
            </a:r>
          </a:p>
          <a:p>
            <a:endParaRPr lang="en-US" altLang="ja-JP" sz="900" b="0" i="0" dirty="0">
              <a:solidFill>
                <a:srgbClr val="000000"/>
              </a:solidFill>
              <a:effectLst/>
              <a:latin typeface="Open Sans" panose="020B0606030504020204" pitchFamily="34" charset="0"/>
            </a:endParaRPr>
          </a:p>
          <a:p>
            <a:endParaRPr lang="en-US" altLang="ja-JP" sz="900" dirty="0">
              <a:solidFill>
                <a:srgbClr val="000000"/>
              </a:solidFill>
              <a:latin typeface="Open Sans" panose="020B0606030504020204" pitchFamily="34" charset="0"/>
            </a:endParaRPr>
          </a:p>
          <a:p>
            <a:r>
              <a:rPr lang="en-US" altLang="ja-JP" sz="900" b="0" i="0" dirty="0">
                <a:solidFill>
                  <a:srgbClr val="000000"/>
                </a:solidFill>
                <a:effectLst/>
                <a:latin typeface="Open Sans" panose="020B0606030504020204" pitchFamily="34" charset="0"/>
              </a:rPr>
              <a:t>usage: ansible-playbook [-h] [--version] [-v] [--private-key PRIVATE_KEY_FILE]</a:t>
            </a:r>
          </a:p>
          <a:p>
            <a:r>
              <a:rPr lang="en-US" altLang="ja-JP" sz="900" b="0" i="0" dirty="0">
                <a:solidFill>
                  <a:srgbClr val="000000"/>
                </a:solidFill>
                <a:effectLst/>
                <a:latin typeface="Open Sans" panose="020B0606030504020204" pitchFamily="34" charset="0"/>
              </a:rPr>
              <a:t>                     [-u REMOTE_USER] [-c CONNECTION] [-T TIMEOUT]</a:t>
            </a:r>
          </a:p>
          <a:p>
            <a:r>
              <a:rPr lang="en-US" altLang="ja-JP" sz="900" b="0" i="0" dirty="0">
                <a:solidFill>
                  <a:srgbClr val="000000"/>
                </a:solidFill>
                <a:effectLst/>
                <a:latin typeface="Open Sans" panose="020B0606030504020204" pitchFamily="34" charset="0"/>
              </a:rPr>
              <a:t>                     [--</a:t>
            </a:r>
            <a:r>
              <a:rPr lang="en-US" altLang="ja-JP" sz="900" b="0" i="0" dirty="0" err="1">
                <a:solidFill>
                  <a:srgbClr val="000000"/>
                </a:solidFill>
                <a:effectLst/>
                <a:latin typeface="Open Sans" panose="020B0606030504020204" pitchFamily="34" charset="0"/>
              </a:rPr>
              <a:t>ssh</a:t>
            </a:r>
            <a:r>
              <a:rPr lang="en-US" altLang="ja-JP" sz="900" b="0" i="0" dirty="0">
                <a:solidFill>
                  <a:srgbClr val="000000"/>
                </a:solidFill>
                <a:effectLst/>
                <a:latin typeface="Open Sans" panose="020B0606030504020204" pitchFamily="34" charset="0"/>
              </a:rPr>
              <a:t>-common-</a:t>
            </a:r>
            <a:r>
              <a:rPr lang="en-US" altLang="ja-JP" sz="900" b="0" i="0" dirty="0" err="1">
                <a:solidFill>
                  <a:srgbClr val="000000"/>
                </a:solidFill>
                <a:effectLst/>
                <a:latin typeface="Open Sans" panose="020B0606030504020204" pitchFamily="34" charset="0"/>
              </a:rPr>
              <a:t>args</a:t>
            </a:r>
            <a:r>
              <a:rPr lang="en-US" altLang="ja-JP" sz="900" b="0" i="0" dirty="0">
                <a:solidFill>
                  <a:srgbClr val="000000"/>
                </a:solidFill>
                <a:effectLst/>
                <a:latin typeface="Open Sans" panose="020B0606030504020204" pitchFamily="34" charset="0"/>
              </a:rPr>
              <a:t> SSH_COMMON_ARGS]</a:t>
            </a:r>
          </a:p>
          <a:p>
            <a:r>
              <a:rPr lang="en-US" altLang="ja-JP" sz="900" b="0" i="0" dirty="0">
                <a:solidFill>
                  <a:srgbClr val="000000"/>
                </a:solidFill>
                <a:effectLst/>
                <a:latin typeface="Open Sans" panose="020B0606030504020204" pitchFamily="34" charset="0"/>
              </a:rPr>
              <a:t>                     [--sftp-extra-</a:t>
            </a:r>
            <a:r>
              <a:rPr lang="en-US" altLang="ja-JP" sz="900" b="0" i="0" dirty="0" err="1">
                <a:solidFill>
                  <a:srgbClr val="000000"/>
                </a:solidFill>
                <a:effectLst/>
                <a:latin typeface="Open Sans" panose="020B0606030504020204" pitchFamily="34" charset="0"/>
              </a:rPr>
              <a:t>args</a:t>
            </a:r>
            <a:r>
              <a:rPr lang="en-US" altLang="ja-JP" sz="900" b="0" i="0" dirty="0">
                <a:solidFill>
                  <a:srgbClr val="000000"/>
                </a:solidFill>
                <a:effectLst/>
                <a:latin typeface="Open Sans" panose="020B0606030504020204" pitchFamily="34" charset="0"/>
              </a:rPr>
              <a:t> SFTP_EXTRA_ARGS]</a:t>
            </a:r>
          </a:p>
          <a:p>
            <a:r>
              <a:rPr lang="en-US" altLang="ja-JP" sz="900" b="0" i="0" dirty="0">
                <a:solidFill>
                  <a:srgbClr val="000000"/>
                </a:solidFill>
                <a:effectLst/>
                <a:latin typeface="Open Sans" panose="020B0606030504020204" pitchFamily="34" charset="0"/>
              </a:rPr>
              <a:t>                     [--</a:t>
            </a:r>
            <a:r>
              <a:rPr lang="en-US" altLang="ja-JP" sz="900" b="0" i="0" dirty="0" err="1">
                <a:solidFill>
                  <a:srgbClr val="000000"/>
                </a:solidFill>
                <a:effectLst/>
                <a:latin typeface="Open Sans" panose="020B0606030504020204" pitchFamily="34" charset="0"/>
              </a:rPr>
              <a:t>scp</a:t>
            </a:r>
            <a:r>
              <a:rPr lang="en-US" altLang="ja-JP" sz="900" b="0" i="0" dirty="0">
                <a:solidFill>
                  <a:srgbClr val="000000"/>
                </a:solidFill>
                <a:effectLst/>
                <a:latin typeface="Open Sans" panose="020B0606030504020204" pitchFamily="34" charset="0"/>
              </a:rPr>
              <a:t>-extra-</a:t>
            </a:r>
            <a:r>
              <a:rPr lang="en-US" altLang="ja-JP" sz="900" b="0" i="0" dirty="0" err="1">
                <a:solidFill>
                  <a:srgbClr val="000000"/>
                </a:solidFill>
                <a:effectLst/>
                <a:latin typeface="Open Sans" panose="020B0606030504020204" pitchFamily="34" charset="0"/>
              </a:rPr>
              <a:t>args</a:t>
            </a:r>
            <a:r>
              <a:rPr lang="en-US" altLang="ja-JP" sz="900" b="0" i="0" dirty="0">
                <a:solidFill>
                  <a:srgbClr val="000000"/>
                </a:solidFill>
                <a:effectLst/>
                <a:latin typeface="Open Sans" panose="020B0606030504020204" pitchFamily="34" charset="0"/>
              </a:rPr>
              <a:t> SCP_EXTRA_ARGS]</a:t>
            </a:r>
          </a:p>
          <a:p>
            <a:r>
              <a:rPr lang="en-US" altLang="ja-JP" sz="900" b="0" i="0" dirty="0">
                <a:solidFill>
                  <a:srgbClr val="000000"/>
                </a:solidFill>
                <a:effectLst/>
                <a:latin typeface="Open Sans" panose="020B0606030504020204" pitchFamily="34" charset="0"/>
              </a:rPr>
              <a:t>                     [--</a:t>
            </a:r>
            <a:r>
              <a:rPr lang="en-US" altLang="ja-JP" sz="900" b="0" i="0" dirty="0" err="1">
                <a:solidFill>
                  <a:srgbClr val="000000"/>
                </a:solidFill>
                <a:effectLst/>
                <a:latin typeface="Open Sans" panose="020B0606030504020204" pitchFamily="34" charset="0"/>
              </a:rPr>
              <a:t>ssh</a:t>
            </a:r>
            <a:r>
              <a:rPr lang="en-US" altLang="ja-JP" sz="900" b="0" i="0" dirty="0">
                <a:solidFill>
                  <a:srgbClr val="000000"/>
                </a:solidFill>
                <a:effectLst/>
                <a:latin typeface="Open Sans" panose="020B0606030504020204" pitchFamily="34" charset="0"/>
              </a:rPr>
              <a:t>-extra-</a:t>
            </a:r>
            <a:r>
              <a:rPr lang="en-US" altLang="ja-JP" sz="900" b="0" i="0" dirty="0" err="1">
                <a:solidFill>
                  <a:srgbClr val="000000"/>
                </a:solidFill>
                <a:effectLst/>
                <a:latin typeface="Open Sans" panose="020B0606030504020204" pitchFamily="34" charset="0"/>
              </a:rPr>
              <a:t>args</a:t>
            </a:r>
            <a:r>
              <a:rPr lang="en-US" altLang="ja-JP" sz="900" b="0" i="0" dirty="0">
                <a:solidFill>
                  <a:srgbClr val="000000"/>
                </a:solidFill>
                <a:effectLst/>
                <a:latin typeface="Open Sans" panose="020B0606030504020204" pitchFamily="34" charset="0"/>
              </a:rPr>
              <a:t> SSH_EXTRA_ARGS]</a:t>
            </a:r>
          </a:p>
          <a:p>
            <a:r>
              <a:rPr lang="en-US" altLang="ja-JP" sz="900" b="0" i="0" dirty="0">
                <a:solidFill>
                  <a:srgbClr val="000000"/>
                </a:solidFill>
                <a:effectLst/>
                <a:latin typeface="Open Sans" panose="020B0606030504020204" pitchFamily="34" charset="0"/>
              </a:rPr>
              <a:t>                     [-k | --connection-password-file CONNECTION_PASSWORD_FILE]</a:t>
            </a:r>
          </a:p>
          <a:p>
            <a:r>
              <a:rPr lang="en-US" altLang="ja-JP" sz="900" b="0" i="0" dirty="0">
                <a:solidFill>
                  <a:srgbClr val="000000"/>
                </a:solidFill>
                <a:effectLst/>
                <a:latin typeface="Open Sans" panose="020B0606030504020204" pitchFamily="34" charset="0"/>
              </a:rPr>
              <a:t>                     [--force-handlers] [--flush-cache] [-b]</a:t>
            </a:r>
          </a:p>
          <a:p>
            <a:r>
              <a:rPr lang="en-US" altLang="ja-JP" sz="900" b="0" i="0" dirty="0">
                <a:solidFill>
                  <a:srgbClr val="000000"/>
                </a:solidFill>
                <a:effectLst/>
                <a:latin typeface="Open Sans" panose="020B0606030504020204" pitchFamily="34" charset="0"/>
              </a:rPr>
              <a:t>                     [--become-method BECOME_METHOD]</a:t>
            </a:r>
          </a:p>
          <a:p>
            <a:r>
              <a:rPr lang="en-US" altLang="ja-JP" sz="900" b="0" i="0" dirty="0">
                <a:solidFill>
                  <a:srgbClr val="000000"/>
                </a:solidFill>
                <a:effectLst/>
                <a:latin typeface="Open Sans" panose="020B0606030504020204" pitchFamily="34" charset="0"/>
              </a:rPr>
              <a:t>                     [--become-user BECOME_USER]</a:t>
            </a:r>
          </a:p>
          <a:p>
            <a:r>
              <a:rPr lang="en-US" altLang="ja-JP" sz="900" b="0" i="0" dirty="0">
                <a:solidFill>
                  <a:srgbClr val="000000"/>
                </a:solidFill>
                <a:effectLst/>
                <a:latin typeface="Open Sans" panose="020B0606030504020204" pitchFamily="34" charset="0"/>
              </a:rPr>
              <a:t>                     [-K | --become-password-file BECOME_PASSWORD_FILE]</a:t>
            </a:r>
          </a:p>
          <a:p>
            <a:r>
              <a:rPr lang="en-US" altLang="ja-JP" sz="900" b="0" i="0" dirty="0">
                <a:solidFill>
                  <a:srgbClr val="000000"/>
                </a:solidFill>
                <a:effectLst/>
                <a:latin typeface="Open Sans" panose="020B0606030504020204" pitchFamily="34" charset="0"/>
              </a:rPr>
              <a:t>                     [-t TAGS] [--skip-tags SKIP_TAGS] [-C]</a:t>
            </a:r>
          </a:p>
          <a:p>
            <a:r>
              <a:rPr lang="en-US" altLang="ja-JP" sz="900" b="0" i="0" dirty="0">
                <a:solidFill>
                  <a:srgbClr val="000000"/>
                </a:solidFill>
                <a:effectLst/>
                <a:latin typeface="Open Sans" panose="020B0606030504020204" pitchFamily="34" charset="0"/>
              </a:rPr>
              <a:t>                     [--syntax-check] [-D] [-</a:t>
            </a:r>
            <a:r>
              <a:rPr lang="en-US" altLang="ja-JP" sz="900" b="0" i="0" dirty="0" err="1">
                <a:solidFill>
                  <a:srgbClr val="000000"/>
                </a:solidFill>
                <a:effectLst/>
                <a:latin typeface="Open Sans" panose="020B0606030504020204" pitchFamily="34" charset="0"/>
              </a:rPr>
              <a:t>i</a:t>
            </a:r>
            <a:r>
              <a:rPr lang="en-US" altLang="ja-JP" sz="900" b="0" i="0" dirty="0">
                <a:solidFill>
                  <a:srgbClr val="000000"/>
                </a:solidFill>
                <a:effectLst/>
                <a:latin typeface="Open Sans" panose="020B0606030504020204" pitchFamily="34" charset="0"/>
              </a:rPr>
              <a:t> INVENTORY] [--list-hosts]</a:t>
            </a:r>
          </a:p>
          <a:p>
            <a:r>
              <a:rPr lang="en-US" altLang="ja-JP" sz="900" b="0" i="0" dirty="0">
                <a:solidFill>
                  <a:srgbClr val="000000"/>
                </a:solidFill>
                <a:effectLst/>
                <a:latin typeface="Open Sans" panose="020B0606030504020204" pitchFamily="34" charset="0"/>
              </a:rPr>
              <a:t>                     [-l SUBSET] [-e EXTRA_VARS] [--vault-id VAULT_IDS]</a:t>
            </a:r>
          </a:p>
          <a:p>
            <a:r>
              <a:rPr lang="en-US" altLang="ja-JP" sz="900" b="0" i="0" dirty="0">
                <a:solidFill>
                  <a:srgbClr val="000000"/>
                </a:solidFill>
                <a:effectLst/>
                <a:latin typeface="Open Sans" panose="020B0606030504020204" pitchFamily="34" charset="0"/>
              </a:rPr>
              <a:t>                     [--ask-vault-password | --vault-password-file VAULT_PASSWORD_FILES]</a:t>
            </a:r>
          </a:p>
          <a:p>
            <a:r>
              <a:rPr lang="en-US" altLang="ja-JP" sz="900" b="0" i="0" dirty="0">
                <a:solidFill>
                  <a:srgbClr val="000000"/>
                </a:solidFill>
                <a:effectLst/>
                <a:latin typeface="Open Sans" panose="020B0606030504020204" pitchFamily="34" charset="0"/>
              </a:rPr>
              <a:t>                     [-f FORKS] [-M MODULE_PATH] [--list-tasks]</a:t>
            </a:r>
          </a:p>
          <a:p>
            <a:r>
              <a:rPr lang="en-US" altLang="ja-JP" sz="900" b="0" i="0" dirty="0">
                <a:solidFill>
                  <a:srgbClr val="000000"/>
                </a:solidFill>
                <a:effectLst/>
                <a:latin typeface="Open Sans" panose="020B0606030504020204" pitchFamily="34" charset="0"/>
              </a:rPr>
              <a:t>                     [--list-tags] [--step] [--start-at-task START_AT_TASK]</a:t>
            </a:r>
          </a:p>
          <a:p>
            <a:r>
              <a:rPr lang="en-US" altLang="ja-JP" sz="900" b="0" i="0" dirty="0">
                <a:solidFill>
                  <a:srgbClr val="000000"/>
                </a:solidFill>
                <a:effectLst/>
                <a:latin typeface="Open Sans" panose="020B0606030504020204" pitchFamily="34" charset="0"/>
              </a:rPr>
              <a:t>                     playbook [playbook ...]</a:t>
            </a:r>
          </a:p>
          <a:p>
            <a:endParaRPr lang="en-US" altLang="ja-JP" sz="900" b="0" i="0" dirty="0">
              <a:solidFill>
                <a:srgbClr val="000000"/>
              </a:solidFill>
              <a:effectLst/>
              <a:latin typeface="Open Sans" panose="020B0606030504020204" pitchFamily="34" charset="0"/>
            </a:endParaRPr>
          </a:p>
          <a:p>
            <a:endParaRPr lang="en-US" altLang="ja-JP" sz="900" b="0" i="0" dirty="0">
              <a:solidFill>
                <a:srgbClr val="000000"/>
              </a:solidFill>
              <a:effectLst/>
              <a:latin typeface="Open Sans" panose="020B0606030504020204" pitchFamily="34" charset="0"/>
            </a:endParaRPr>
          </a:p>
        </p:txBody>
      </p:sp>
    </p:spTree>
    <p:extLst>
      <p:ext uri="{BB962C8B-B14F-4D97-AF65-F5344CB8AC3E}">
        <p14:creationId xmlns:p14="http://schemas.microsoft.com/office/powerpoint/2010/main" val="2883951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9AD57C0-5DE5-9B49-ABC1-C96EEC955E59}"/>
              </a:ext>
            </a:extLst>
          </p:cNvPr>
          <p:cNvSpPr/>
          <p:nvPr/>
        </p:nvSpPr>
        <p:spPr>
          <a:xfrm>
            <a:off x="936394" y="188640"/>
            <a:ext cx="9766530" cy="461665"/>
          </a:xfrm>
          <a:prstGeom prst="rect">
            <a:avLst/>
          </a:prstGeom>
        </p:spPr>
        <p:txBody>
          <a:bodyPr wrap="square">
            <a:spAutoFit/>
          </a:bodyPr>
          <a:lstStyle/>
          <a:p>
            <a:r>
              <a:rPr lang="en" altLang="zh-TW" dirty="0">
                <a:solidFill>
                  <a:srgbClr val="000000"/>
                </a:solidFill>
                <a:latin typeface="Microsoft JhengHei" panose="020B0604030504040204" pitchFamily="34" charset="-120"/>
                <a:ea typeface="Microsoft JhengHei" panose="020B0604030504040204" pitchFamily="34" charset="-120"/>
              </a:rPr>
              <a:t>Jinja2</a:t>
            </a:r>
            <a:endParaRPr lang="zh-TW" altLang="en-US" dirty="0"/>
          </a:p>
        </p:txBody>
      </p:sp>
      <p:sp>
        <p:nvSpPr>
          <p:cNvPr id="3" name="正方形/長方形 2"/>
          <p:cNvSpPr/>
          <p:nvPr/>
        </p:nvSpPr>
        <p:spPr>
          <a:xfrm>
            <a:off x="477788" y="612845"/>
            <a:ext cx="11305256" cy="5768483"/>
          </a:xfrm>
          <a:prstGeom prst="rect">
            <a:avLst/>
          </a:prstGeom>
        </p:spPr>
        <p:txBody>
          <a:bodyPr wrap="square" numCol="2">
            <a:noAutofit/>
          </a:bodyPr>
          <a:lstStyle/>
          <a:p>
            <a:r>
              <a:rPr lang="en-US" altLang="ja-JP" sz="900" dirty="0">
                <a:latin typeface="+mn-lt"/>
              </a:rPr>
              <a:t># At control node:</a:t>
            </a:r>
            <a:endParaRPr lang="ja-JP" altLang="en-US" sz="900" dirty="0">
              <a:latin typeface="+mn-lt"/>
            </a:endParaRPr>
          </a:p>
          <a:p>
            <a:endParaRPr lang="en-US" altLang="ja-JP" sz="900" b="0" i="0" dirty="0">
              <a:solidFill>
                <a:srgbClr val="000000"/>
              </a:solidFill>
              <a:effectLst/>
              <a:latin typeface="Open Sans" panose="020B0606030504020204" pitchFamily="34" charset="0"/>
            </a:endParaRPr>
          </a:p>
          <a:p>
            <a:r>
              <a:rPr lang="en-US" altLang="ja-JP" sz="900" dirty="0">
                <a:solidFill>
                  <a:srgbClr val="000000"/>
                </a:solidFill>
                <a:latin typeface="Open Sans" panose="020B0606030504020204" pitchFamily="34" charset="0"/>
              </a:rPr>
              <a:t>5</a:t>
            </a:r>
            <a:r>
              <a:rPr lang="en-US" altLang="ja-JP" sz="900" b="0" i="0" dirty="0">
                <a:solidFill>
                  <a:srgbClr val="000000"/>
                </a:solidFill>
                <a:effectLst/>
                <a:latin typeface="Open Sans" panose="020B0606030504020204" pitchFamily="34" charset="0"/>
              </a:rPr>
              <a:t>. ## Jinja2 template</a:t>
            </a:r>
          </a:p>
          <a:p>
            <a:endParaRPr lang="en-US" altLang="ja-JP" sz="900" b="0" i="0" dirty="0">
              <a:solidFill>
                <a:srgbClr val="000000"/>
              </a:solidFill>
              <a:effectLst/>
              <a:latin typeface="Open Sans" panose="020B0606030504020204" pitchFamily="34" charset="0"/>
            </a:endParaRPr>
          </a:p>
          <a:p>
            <a:r>
              <a:rPr lang="en-US" altLang="ja-JP" sz="900" b="0" i="0" dirty="0">
                <a:solidFill>
                  <a:srgbClr val="000000"/>
                </a:solidFill>
                <a:effectLst/>
                <a:latin typeface="Open Sans" panose="020B0606030504020204" pitchFamily="34" charset="0"/>
              </a:rPr>
              <a:t>Delimiters Used in Jinja 2</a:t>
            </a:r>
          </a:p>
          <a:p>
            <a:r>
              <a:rPr lang="en-US" altLang="ja-JP" sz="900" b="0" i="0" dirty="0">
                <a:solidFill>
                  <a:srgbClr val="000000"/>
                </a:solidFill>
                <a:effectLst/>
                <a:latin typeface="Open Sans" panose="020B0606030504020204" pitchFamily="34" charset="0"/>
              </a:rPr>
              <a:t>1.{% %} : used for control statements such as loops and if-else statements.</a:t>
            </a:r>
          </a:p>
          <a:p>
            <a:endParaRPr lang="en-US" altLang="ja-JP" sz="900" b="0" i="0" dirty="0">
              <a:solidFill>
                <a:srgbClr val="000000"/>
              </a:solidFill>
              <a:effectLst/>
              <a:latin typeface="Open Sans" panose="020B0606030504020204" pitchFamily="34" charset="0"/>
            </a:endParaRPr>
          </a:p>
          <a:p>
            <a:r>
              <a:rPr lang="en-US" altLang="ja-JP" sz="900" b="0" i="0" dirty="0">
                <a:solidFill>
                  <a:srgbClr val="000000"/>
                </a:solidFill>
                <a:effectLst/>
                <a:latin typeface="Open Sans" panose="020B0606030504020204" pitchFamily="34" charset="0"/>
              </a:rPr>
              <a:t>2.{{ }} :These double curly braces are the widely used tags in a template file and they are used for embedding variables and ultimately printing their value during code execution.</a:t>
            </a:r>
          </a:p>
          <a:p>
            <a:endParaRPr lang="en-US" altLang="ja-JP" sz="900" b="0" i="0" dirty="0">
              <a:solidFill>
                <a:srgbClr val="000000"/>
              </a:solidFill>
              <a:effectLst/>
              <a:latin typeface="Open Sans" panose="020B0606030504020204" pitchFamily="34" charset="0"/>
            </a:endParaRPr>
          </a:p>
          <a:p>
            <a:r>
              <a:rPr lang="en-US" altLang="ja-JP" sz="900" b="0" i="0" dirty="0">
                <a:solidFill>
                  <a:srgbClr val="000000"/>
                </a:solidFill>
                <a:effectLst/>
                <a:latin typeface="Open Sans" panose="020B0606030504020204" pitchFamily="34" charset="0"/>
              </a:rPr>
              <a:t>3.{# #} used for comments which are not included in the template output.</a:t>
            </a:r>
          </a:p>
          <a:p>
            <a:r>
              <a:rPr lang="en-US" altLang="ja-JP" sz="900" b="0" i="0" dirty="0">
                <a:solidFill>
                  <a:srgbClr val="000000"/>
                </a:solidFill>
                <a:effectLst/>
                <a:latin typeface="Open Sans" panose="020B0606030504020204" pitchFamily="34" charset="0"/>
              </a:rPr>
              <a:t>The file extension of a jinja2 template is .j2.</a:t>
            </a:r>
          </a:p>
          <a:p>
            <a:endParaRPr lang="en-US" altLang="ja-JP" sz="900" dirty="0">
              <a:solidFill>
                <a:srgbClr val="000000"/>
              </a:solidFill>
              <a:latin typeface="Open Sans" panose="020B0606030504020204" pitchFamily="34" charset="0"/>
            </a:endParaRPr>
          </a:p>
          <a:p>
            <a:endParaRPr lang="en-US" altLang="ja-JP" sz="900" b="0" i="0" dirty="0">
              <a:solidFill>
                <a:srgbClr val="000000"/>
              </a:solidFill>
              <a:effectLst/>
              <a:latin typeface="Open Sans" panose="020B0606030504020204" pitchFamily="34" charset="0"/>
            </a:endParaRPr>
          </a:p>
          <a:p>
            <a:r>
              <a:rPr lang="en-US" altLang="ja-JP" sz="900" b="0" i="0" dirty="0">
                <a:solidFill>
                  <a:srgbClr val="000000"/>
                </a:solidFill>
                <a:effectLst/>
                <a:latin typeface="Open Sans" panose="020B0606030504020204" pitchFamily="34" charset="0"/>
              </a:rPr>
              <a:t>tasks:</a:t>
            </a:r>
          </a:p>
          <a:p>
            <a:r>
              <a:rPr lang="en-US" altLang="ja-JP" sz="900" b="0" i="0" dirty="0">
                <a:solidFill>
                  <a:srgbClr val="000000"/>
                </a:solidFill>
                <a:effectLst/>
                <a:latin typeface="Open Sans" panose="020B0606030504020204" pitchFamily="34" charset="0"/>
              </a:rPr>
              <a:t>    - name: for sample</a:t>
            </a:r>
          </a:p>
          <a:p>
            <a:r>
              <a:rPr lang="en-US" altLang="ja-JP" sz="900" b="0" i="0" dirty="0">
                <a:solidFill>
                  <a:srgbClr val="000000"/>
                </a:solidFill>
                <a:effectLst/>
                <a:latin typeface="Open Sans" panose="020B0606030504020204" pitchFamily="34" charset="0"/>
              </a:rPr>
              <a:t>      debug:</a:t>
            </a:r>
          </a:p>
          <a:p>
            <a:r>
              <a:rPr lang="en-US" altLang="ja-JP" sz="900" b="0" i="0" dirty="0">
                <a:solidFill>
                  <a:srgbClr val="000000"/>
                </a:solidFill>
                <a:effectLst/>
                <a:latin typeface="Open Sans" panose="020B0606030504020204" pitchFamily="34" charset="0"/>
              </a:rPr>
              <a:t>        msg: |</a:t>
            </a:r>
          </a:p>
          <a:p>
            <a:r>
              <a:rPr lang="en-US" altLang="ja-JP" sz="900" b="0" i="0" dirty="0">
                <a:solidFill>
                  <a:srgbClr val="000000"/>
                </a:solidFill>
                <a:effectLst/>
                <a:latin typeface="Open Sans" panose="020B0606030504020204" pitchFamily="34" charset="0"/>
              </a:rPr>
              <a:t>          {% for item in items %}</a:t>
            </a:r>
          </a:p>
          <a:p>
            <a:r>
              <a:rPr lang="en-US" altLang="ja-JP" sz="900" b="0" i="0" dirty="0">
                <a:solidFill>
                  <a:srgbClr val="000000"/>
                </a:solidFill>
                <a:effectLst/>
                <a:latin typeface="Open Sans" panose="020B0606030504020204" pitchFamily="34" charset="0"/>
              </a:rPr>
              <a:t>          {{ item.name }} {{</a:t>
            </a:r>
            <a:r>
              <a:rPr lang="en-US" altLang="ja-JP" sz="900" b="0" i="0" dirty="0" err="1">
                <a:solidFill>
                  <a:srgbClr val="000000"/>
                </a:solidFill>
                <a:effectLst/>
                <a:latin typeface="Open Sans" panose="020B0606030504020204" pitchFamily="34" charset="0"/>
              </a:rPr>
              <a:t>item.value</a:t>
            </a:r>
            <a:r>
              <a:rPr lang="en-US" altLang="ja-JP" sz="900" b="0" i="0" dirty="0">
                <a:solidFill>
                  <a:srgbClr val="000000"/>
                </a:solidFill>
                <a:effectLst/>
                <a:latin typeface="Open Sans" panose="020B0606030504020204" pitchFamily="34" charset="0"/>
              </a:rPr>
              <a:t>}}</a:t>
            </a:r>
          </a:p>
          <a:p>
            <a:r>
              <a:rPr lang="en-US" altLang="ja-JP" sz="900" b="0" i="0" dirty="0">
                <a:solidFill>
                  <a:srgbClr val="000000"/>
                </a:solidFill>
                <a:effectLst/>
                <a:latin typeface="Open Sans" panose="020B0606030504020204" pitchFamily="34" charset="0"/>
              </a:rPr>
              <a:t>          {% </a:t>
            </a:r>
            <a:r>
              <a:rPr lang="en-US" altLang="ja-JP" sz="900" b="0" i="0" dirty="0" err="1">
                <a:solidFill>
                  <a:srgbClr val="000000"/>
                </a:solidFill>
                <a:effectLst/>
                <a:latin typeface="Open Sans" panose="020B0606030504020204" pitchFamily="34" charset="0"/>
              </a:rPr>
              <a:t>endfor</a:t>
            </a:r>
            <a:r>
              <a:rPr lang="en-US" altLang="ja-JP" sz="900" b="0" i="0" dirty="0">
                <a:solidFill>
                  <a:srgbClr val="000000"/>
                </a:solidFill>
                <a:effectLst/>
                <a:latin typeface="Open Sans" panose="020B0606030504020204" pitchFamily="34" charset="0"/>
              </a:rPr>
              <a:t> %}</a:t>
            </a:r>
          </a:p>
          <a:p>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6. ## ansible built-in magic variable</a:t>
            </a:r>
          </a:p>
          <a:p>
            <a:endParaRPr lang="en-US" altLang="ja-JP" sz="900" dirty="0">
              <a:solidFill>
                <a:srgbClr val="000000"/>
              </a:solidFill>
              <a:latin typeface="Open Sans" panose="020B0606030504020204" pitchFamily="34" charset="0"/>
            </a:endParaRPr>
          </a:p>
          <a:p>
            <a:r>
              <a:rPr lang="en-US" altLang="ja-JP" sz="900" dirty="0" err="1">
                <a:solidFill>
                  <a:srgbClr val="000000"/>
                </a:solidFill>
                <a:latin typeface="Open Sans" panose="020B0606030504020204" pitchFamily="34" charset="0"/>
              </a:rPr>
              <a:t>ansible_become_user</a:t>
            </a:r>
            <a:endParaRPr lang="en-US" altLang="ja-JP" sz="900" dirty="0">
              <a:solidFill>
                <a:srgbClr val="000000"/>
              </a:solidFill>
              <a:latin typeface="Open Sans" panose="020B0606030504020204" pitchFamily="34" charset="0"/>
            </a:endParaRPr>
          </a:p>
          <a:p>
            <a:r>
              <a:rPr lang="en-US" altLang="ja-JP" sz="900" dirty="0" err="1">
                <a:solidFill>
                  <a:srgbClr val="000000"/>
                </a:solidFill>
                <a:latin typeface="Open Sans" panose="020B0606030504020204" pitchFamily="34" charset="0"/>
              </a:rPr>
              <a:t>ansible_connection</a:t>
            </a:r>
            <a:endParaRPr lang="en-US" altLang="ja-JP" sz="900" dirty="0">
              <a:solidFill>
                <a:srgbClr val="000000"/>
              </a:solidFill>
              <a:latin typeface="Open Sans" panose="020B0606030504020204" pitchFamily="34" charset="0"/>
            </a:endParaRPr>
          </a:p>
          <a:p>
            <a:r>
              <a:rPr lang="en-US" altLang="ja-JP" sz="900" dirty="0" err="1">
                <a:solidFill>
                  <a:srgbClr val="000000"/>
                </a:solidFill>
                <a:latin typeface="Open Sans" panose="020B0606030504020204" pitchFamily="34" charset="0"/>
              </a:rPr>
              <a:t>ansible_host</a:t>
            </a:r>
            <a:endParaRPr lang="en-US" altLang="ja-JP" sz="900" dirty="0">
              <a:solidFill>
                <a:srgbClr val="000000"/>
              </a:solidFill>
              <a:latin typeface="Open Sans" panose="020B0606030504020204" pitchFamily="34" charset="0"/>
            </a:endParaRPr>
          </a:p>
          <a:p>
            <a:r>
              <a:rPr lang="en-US" altLang="ja-JP" sz="900" dirty="0" err="1">
                <a:solidFill>
                  <a:srgbClr val="000000"/>
                </a:solidFill>
                <a:latin typeface="Open Sans" panose="020B0606030504020204" pitchFamily="34" charset="0"/>
              </a:rPr>
              <a:t>ansible_python_interpreter</a:t>
            </a:r>
            <a:endParaRPr lang="en-US" altLang="ja-JP" sz="900" dirty="0">
              <a:solidFill>
                <a:srgbClr val="000000"/>
              </a:solidFill>
              <a:latin typeface="Open Sans" panose="020B0606030504020204" pitchFamily="34" charset="0"/>
            </a:endParaRPr>
          </a:p>
          <a:p>
            <a:r>
              <a:rPr lang="en-US" altLang="ja-JP" sz="900" dirty="0" err="1">
                <a:solidFill>
                  <a:srgbClr val="000000"/>
                </a:solidFill>
                <a:latin typeface="Open Sans" panose="020B0606030504020204" pitchFamily="34" charset="0"/>
              </a:rPr>
              <a:t>ansible_user</a:t>
            </a:r>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The user Ansible ‘logs in’ as.</a:t>
            </a:r>
          </a:p>
          <a:p>
            <a:endParaRPr lang="en-US" altLang="ja-JP" sz="900" dirty="0">
              <a:solidFill>
                <a:srgbClr val="000000"/>
              </a:solidFill>
              <a:latin typeface="Open Sans" panose="020B0606030504020204" pitchFamily="34" charset="0"/>
            </a:endParaRPr>
          </a:p>
          <a:p>
            <a:r>
              <a:rPr lang="en-US" altLang="ja-JP" sz="900" dirty="0" err="1">
                <a:solidFill>
                  <a:srgbClr val="000000"/>
                </a:solidFill>
                <a:latin typeface="Open Sans" panose="020B0606030504020204" pitchFamily="34" charset="0"/>
              </a:rPr>
              <a:t>inventory_hostname</a:t>
            </a:r>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The inventory name for the ‘current’ host being iterated over in the play</a:t>
            </a:r>
          </a:p>
          <a:p>
            <a:endParaRPr lang="en-US" altLang="ja-JP" sz="900" dirty="0">
              <a:solidFill>
                <a:srgbClr val="000000"/>
              </a:solidFill>
              <a:latin typeface="Open Sans" panose="020B0606030504020204" pitchFamily="34" charset="0"/>
            </a:endParaRPr>
          </a:p>
          <a:p>
            <a:r>
              <a:rPr lang="en-US" altLang="ja-JP" sz="900" dirty="0" err="1">
                <a:solidFill>
                  <a:srgbClr val="000000"/>
                </a:solidFill>
                <a:latin typeface="Open Sans" panose="020B0606030504020204" pitchFamily="34" charset="0"/>
              </a:rPr>
              <a:t>ansible_facts</a:t>
            </a:r>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Contains any facts gathered or cached for the </a:t>
            </a:r>
            <a:r>
              <a:rPr lang="en-US" altLang="ja-JP" sz="900" dirty="0" err="1">
                <a:solidFill>
                  <a:srgbClr val="000000"/>
                </a:solidFill>
                <a:latin typeface="Open Sans" panose="020B0606030504020204" pitchFamily="34" charset="0"/>
              </a:rPr>
              <a:t>inventory_hostname</a:t>
            </a:r>
            <a:r>
              <a:rPr lang="en-US" altLang="ja-JP" sz="900" dirty="0">
                <a:solidFill>
                  <a:srgbClr val="000000"/>
                </a:solidFill>
                <a:latin typeface="Open Sans" panose="020B0606030504020204" pitchFamily="34" charset="0"/>
              </a:rPr>
              <a:t> Facts are normally gathered by the setup module automatically in a play, but any module can return facts.</a:t>
            </a:r>
          </a:p>
          <a:p>
            <a:endParaRPr lang="en-US" altLang="ja-JP" sz="900" dirty="0">
              <a:solidFill>
                <a:srgbClr val="000000"/>
              </a:solidFill>
              <a:latin typeface="Open Sans" panose="020B0606030504020204" pitchFamily="34" charset="0"/>
            </a:endParaRPr>
          </a:p>
          <a:p>
            <a:r>
              <a:rPr lang="en-US" altLang="ja-JP" sz="900" dirty="0" err="1">
                <a:solidFill>
                  <a:srgbClr val="000000"/>
                </a:solidFill>
                <a:latin typeface="Open Sans" panose="020B0606030504020204" pitchFamily="34" charset="0"/>
              </a:rPr>
              <a:t>ansible_local</a:t>
            </a:r>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Contains any ‘local facts’ gathered or cached for the </a:t>
            </a:r>
            <a:r>
              <a:rPr lang="en-US" altLang="ja-JP" sz="900" dirty="0" err="1">
                <a:solidFill>
                  <a:srgbClr val="000000"/>
                </a:solidFill>
                <a:latin typeface="Open Sans" panose="020B0606030504020204" pitchFamily="34" charset="0"/>
              </a:rPr>
              <a:t>inventory_hostname</a:t>
            </a:r>
            <a:r>
              <a:rPr lang="en-US" altLang="ja-JP" sz="900" dirty="0">
                <a:solidFill>
                  <a:srgbClr val="000000"/>
                </a:solidFill>
                <a:latin typeface="Open Sans" panose="020B0606030504020204" pitchFamily="34" charset="0"/>
              </a:rPr>
              <a:t>. The keys available depend on the custom facts created. See the setup module and </a:t>
            </a:r>
            <a:r>
              <a:rPr lang="en-US" altLang="ja-JP" sz="900" dirty="0" err="1">
                <a:solidFill>
                  <a:srgbClr val="000000"/>
                </a:solidFill>
                <a:latin typeface="Open Sans" panose="020B0606030504020204" pitchFamily="34" charset="0"/>
              </a:rPr>
              <a:t>facts.d</a:t>
            </a:r>
            <a:r>
              <a:rPr lang="en-US" altLang="ja-JP" sz="900" dirty="0">
                <a:solidFill>
                  <a:srgbClr val="000000"/>
                </a:solidFill>
                <a:latin typeface="Open Sans" panose="020B0606030504020204" pitchFamily="34" charset="0"/>
              </a:rPr>
              <a:t> or local facts for more details.</a:t>
            </a: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7. ## jinja.j2</a:t>
            </a: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a:t>
            </a:r>
            <a:r>
              <a:rPr lang="en-US" altLang="ja-JP" sz="900" dirty="0" err="1">
                <a:solidFill>
                  <a:srgbClr val="000000"/>
                </a:solidFill>
                <a:latin typeface="Open Sans" panose="020B0606030504020204" pitchFamily="34" charset="0"/>
              </a:rPr>
              <a:t>ansadmin@ansible-master</a:t>
            </a:r>
            <a:r>
              <a:rPr lang="en-US" altLang="ja-JP" sz="900" dirty="0">
                <a:solidFill>
                  <a:srgbClr val="000000"/>
                </a:solidFill>
                <a:latin typeface="Open Sans" panose="020B0606030504020204" pitchFamily="34" charset="0"/>
              </a:rPr>
              <a:t> templates]$ cat index.j2 </a:t>
            </a:r>
          </a:p>
          <a:p>
            <a:r>
              <a:rPr lang="en-US" altLang="ja-JP" sz="900" dirty="0">
                <a:solidFill>
                  <a:srgbClr val="000000"/>
                </a:solidFill>
                <a:latin typeface="Open Sans" panose="020B0606030504020204" pitchFamily="34" charset="0"/>
              </a:rPr>
              <a:t> A message from {{ </a:t>
            </a:r>
            <a:r>
              <a:rPr lang="en-US" altLang="ja-JP" sz="900" dirty="0" err="1">
                <a:solidFill>
                  <a:srgbClr val="000000"/>
                </a:solidFill>
                <a:latin typeface="Open Sans" panose="020B0606030504020204" pitchFamily="34" charset="0"/>
              </a:rPr>
              <a:t>inventory_hostname</a:t>
            </a:r>
            <a:r>
              <a:rPr lang="en-US" altLang="ja-JP" sz="900" dirty="0">
                <a:solidFill>
                  <a:srgbClr val="000000"/>
                </a:solidFill>
                <a:latin typeface="Open Sans" panose="020B0606030504020204" pitchFamily="34" charset="0"/>
              </a:rPr>
              <a:t> }}</a:t>
            </a:r>
          </a:p>
          <a:p>
            <a:r>
              <a:rPr lang="en-US" altLang="ja-JP" sz="900" dirty="0">
                <a:solidFill>
                  <a:srgbClr val="000000"/>
                </a:solidFill>
                <a:latin typeface="Open Sans" panose="020B0606030504020204" pitchFamily="34" charset="0"/>
              </a:rPr>
              <a:t> {{ </a:t>
            </a:r>
            <a:r>
              <a:rPr lang="en-US" altLang="ja-JP" sz="900" dirty="0" err="1">
                <a:solidFill>
                  <a:srgbClr val="000000"/>
                </a:solidFill>
                <a:latin typeface="Open Sans" panose="020B0606030504020204" pitchFamily="34" charset="0"/>
              </a:rPr>
              <a:t>webserver_message</a:t>
            </a:r>
            <a:r>
              <a:rPr lang="en-US" altLang="ja-JP" sz="900" dirty="0">
                <a:solidFill>
                  <a:srgbClr val="000000"/>
                </a:solidFill>
                <a:latin typeface="Open Sans" panose="020B0606030504020204" pitchFamily="34" charset="0"/>
              </a:rPr>
              <a:t> }}</a:t>
            </a: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a:t>
            </a:r>
            <a:r>
              <a:rPr lang="en-US" altLang="ja-JP" sz="900" dirty="0" err="1">
                <a:solidFill>
                  <a:srgbClr val="000000"/>
                </a:solidFill>
                <a:latin typeface="Open Sans" panose="020B0606030504020204" pitchFamily="34" charset="0"/>
              </a:rPr>
              <a:t>ansadmin@ansible-master</a:t>
            </a:r>
            <a:r>
              <a:rPr lang="en-US" altLang="ja-JP" sz="900" dirty="0">
                <a:solidFill>
                  <a:srgbClr val="000000"/>
                </a:solidFill>
                <a:latin typeface="Open Sans" panose="020B0606030504020204" pitchFamily="34" charset="0"/>
              </a:rPr>
              <a:t> templates]$ cat </a:t>
            </a:r>
            <a:r>
              <a:rPr lang="en-US" altLang="ja-JP" sz="900" dirty="0" err="1">
                <a:solidFill>
                  <a:srgbClr val="000000"/>
                </a:solidFill>
                <a:latin typeface="Open Sans" panose="020B0606030504020204" pitchFamily="34" charset="0"/>
              </a:rPr>
              <a:t>apache.yaml</a:t>
            </a:r>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a:t>
            </a:r>
          </a:p>
          <a:p>
            <a:r>
              <a:rPr lang="en-US" altLang="ja-JP" sz="900" dirty="0">
                <a:solidFill>
                  <a:srgbClr val="000000"/>
                </a:solidFill>
                <a:latin typeface="Open Sans" panose="020B0606030504020204" pitchFamily="34" charset="0"/>
              </a:rPr>
              <a:t>- name: playbook for installing and starting </a:t>
            </a:r>
            <a:r>
              <a:rPr lang="en-US" altLang="ja-JP" sz="900" dirty="0" err="1">
                <a:solidFill>
                  <a:srgbClr val="000000"/>
                </a:solidFill>
                <a:latin typeface="Open Sans" panose="020B0606030504020204" pitchFamily="34" charset="0"/>
              </a:rPr>
              <a:t>apache</a:t>
            </a:r>
            <a:r>
              <a:rPr lang="en-US" altLang="ja-JP" sz="900" dirty="0">
                <a:solidFill>
                  <a:srgbClr val="000000"/>
                </a:solidFill>
                <a:latin typeface="Open Sans" panose="020B0606030504020204" pitchFamily="34" charset="0"/>
              </a:rPr>
              <a:t> package</a:t>
            </a:r>
          </a:p>
          <a:p>
            <a:r>
              <a:rPr lang="en-US" altLang="ja-JP" sz="900" dirty="0">
                <a:solidFill>
                  <a:srgbClr val="000000"/>
                </a:solidFill>
                <a:latin typeface="Open Sans" panose="020B0606030504020204" pitchFamily="34" charset="0"/>
              </a:rPr>
              <a:t>  hosts: all</a:t>
            </a:r>
          </a:p>
          <a:p>
            <a:r>
              <a:rPr lang="en-US" altLang="ja-JP" sz="900" dirty="0">
                <a:solidFill>
                  <a:srgbClr val="000000"/>
                </a:solidFill>
                <a:latin typeface="Open Sans" panose="020B0606030504020204" pitchFamily="34" charset="0"/>
              </a:rPr>
              <a:t>  vars: </a:t>
            </a:r>
          </a:p>
          <a:p>
            <a:r>
              <a:rPr lang="en-US" altLang="ja-JP" sz="900" dirty="0">
                <a:solidFill>
                  <a:srgbClr val="000000"/>
                </a:solidFill>
                <a:latin typeface="Open Sans" panose="020B0606030504020204" pitchFamily="34" charset="0"/>
              </a:rPr>
              <a:t>    </a:t>
            </a:r>
            <a:r>
              <a:rPr lang="en-US" altLang="ja-JP" sz="900" dirty="0" err="1">
                <a:solidFill>
                  <a:srgbClr val="000000"/>
                </a:solidFill>
                <a:latin typeface="Open Sans" panose="020B0606030504020204" pitchFamily="34" charset="0"/>
              </a:rPr>
              <a:t>webserver_message</a:t>
            </a:r>
            <a:r>
              <a:rPr lang="en-US" altLang="ja-JP" sz="900" dirty="0">
                <a:solidFill>
                  <a:srgbClr val="000000"/>
                </a:solidFill>
                <a:latin typeface="Open Sans" panose="020B0606030504020204" pitchFamily="34" charset="0"/>
              </a:rPr>
              <a:t>: "I am running to the finish line."</a:t>
            </a:r>
          </a:p>
          <a:p>
            <a:r>
              <a:rPr lang="en-US" altLang="ja-JP" sz="900" dirty="0">
                <a:solidFill>
                  <a:srgbClr val="000000"/>
                </a:solidFill>
                <a:latin typeface="Open Sans" panose="020B0606030504020204" pitchFamily="34" charset="0"/>
              </a:rPr>
              <a:t>  tasks:</a:t>
            </a:r>
          </a:p>
          <a:p>
            <a:r>
              <a:rPr lang="en-US" altLang="ja-JP" sz="900" dirty="0">
                <a:solidFill>
                  <a:srgbClr val="000000"/>
                </a:solidFill>
                <a:latin typeface="Open Sans" panose="020B0606030504020204" pitchFamily="34" charset="0"/>
              </a:rPr>
              <a:t>    - name: Install httpd package</a:t>
            </a:r>
          </a:p>
          <a:p>
            <a:r>
              <a:rPr lang="en-US" altLang="ja-JP" sz="900" dirty="0">
                <a:solidFill>
                  <a:srgbClr val="000000"/>
                </a:solidFill>
                <a:latin typeface="Open Sans" panose="020B0606030504020204" pitchFamily="34" charset="0"/>
              </a:rPr>
              <a:t>      yum:</a:t>
            </a:r>
          </a:p>
          <a:p>
            <a:r>
              <a:rPr lang="en-US" altLang="ja-JP" sz="900" dirty="0">
                <a:solidFill>
                  <a:srgbClr val="000000"/>
                </a:solidFill>
                <a:latin typeface="Open Sans" panose="020B0606030504020204" pitchFamily="34" charset="0"/>
              </a:rPr>
              <a:t>        name: httpd</a:t>
            </a:r>
          </a:p>
          <a:p>
            <a:r>
              <a:rPr lang="en-US" altLang="ja-JP" sz="900" dirty="0">
                <a:solidFill>
                  <a:srgbClr val="000000"/>
                </a:solidFill>
                <a:latin typeface="Open Sans" panose="020B0606030504020204" pitchFamily="34" charset="0"/>
              </a:rPr>
              <a:t>        state: present      </a:t>
            </a:r>
          </a:p>
          <a:p>
            <a:r>
              <a:rPr lang="en-US" altLang="ja-JP" sz="900" dirty="0">
                <a:solidFill>
                  <a:srgbClr val="000000"/>
                </a:solidFill>
                <a:latin typeface="Open Sans" panose="020B0606030504020204" pitchFamily="34" charset="0"/>
              </a:rPr>
              <a:t>    - name: Start httpd service</a:t>
            </a:r>
          </a:p>
          <a:p>
            <a:r>
              <a:rPr lang="en-US" altLang="ja-JP" sz="900" dirty="0">
                <a:solidFill>
                  <a:srgbClr val="000000"/>
                </a:solidFill>
                <a:latin typeface="Open Sans" panose="020B0606030504020204" pitchFamily="34" charset="0"/>
              </a:rPr>
              <a:t>      service:</a:t>
            </a:r>
          </a:p>
          <a:p>
            <a:r>
              <a:rPr lang="en-US" altLang="ja-JP" sz="900" dirty="0">
                <a:solidFill>
                  <a:srgbClr val="000000"/>
                </a:solidFill>
                <a:latin typeface="Open Sans" panose="020B0606030504020204" pitchFamily="34" charset="0"/>
              </a:rPr>
              <a:t>        name: httpd</a:t>
            </a:r>
          </a:p>
          <a:p>
            <a:r>
              <a:rPr lang="en-US" altLang="ja-JP" sz="900" dirty="0">
                <a:solidFill>
                  <a:srgbClr val="000000"/>
                </a:solidFill>
                <a:latin typeface="Open Sans" panose="020B0606030504020204" pitchFamily="34" charset="0"/>
              </a:rPr>
              <a:t>        state: started</a:t>
            </a:r>
          </a:p>
          <a:p>
            <a:endParaRPr lang="en-US" altLang="ja-JP" sz="900" dirty="0">
              <a:solidFill>
                <a:srgbClr val="000000"/>
              </a:solidFill>
              <a:latin typeface="Open Sans" panose="020B0606030504020204" pitchFamily="34" charset="0"/>
            </a:endParaRPr>
          </a:p>
          <a:p>
            <a:r>
              <a:rPr lang="en-US" altLang="ja-JP" sz="900" dirty="0">
                <a:solidFill>
                  <a:srgbClr val="000000"/>
                </a:solidFill>
                <a:latin typeface="Open Sans" panose="020B0606030504020204" pitchFamily="34" charset="0"/>
              </a:rPr>
              <a:t>    - name: Create index.html using Jinja2</a:t>
            </a:r>
          </a:p>
          <a:p>
            <a:r>
              <a:rPr lang="en-US" altLang="ja-JP" sz="900" dirty="0">
                <a:solidFill>
                  <a:srgbClr val="000000"/>
                </a:solidFill>
                <a:latin typeface="Open Sans" panose="020B0606030504020204" pitchFamily="34" charset="0"/>
              </a:rPr>
              <a:t>      template:</a:t>
            </a:r>
          </a:p>
          <a:p>
            <a:r>
              <a:rPr lang="en-US" altLang="ja-JP" sz="900" dirty="0">
                <a:solidFill>
                  <a:srgbClr val="000000"/>
                </a:solidFill>
                <a:latin typeface="Open Sans" panose="020B0606030504020204" pitchFamily="34" charset="0"/>
              </a:rPr>
              <a:t>        </a:t>
            </a:r>
            <a:r>
              <a:rPr lang="en-US" altLang="ja-JP" sz="900" dirty="0" err="1">
                <a:solidFill>
                  <a:srgbClr val="000000"/>
                </a:solidFill>
                <a:latin typeface="Open Sans" panose="020B0606030504020204" pitchFamily="34" charset="0"/>
              </a:rPr>
              <a:t>src</a:t>
            </a:r>
            <a:r>
              <a:rPr lang="en-US" altLang="ja-JP" sz="900" dirty="0">
                <a:solidFill>
                  <a:srgbClr val="000000"/>
                </a:solidFill>
                <a:latin typeface="Open Sans" panose="020B0606030504020204" pitchFamily="34" charset="0"/>
              </a:rPr>
              <a:t>: index.j2</a:t>
            </a:r>
          </a:p>
          <a:p>
            <a:r>
              <a:rPr lang="en-US" altLang="ja-JP" sz="900" dirty="0">
                <a:solidFill>
                  <a:srgbClr val="000000"/>
                </a:solidFill>
                <a:latin typeface="Open Sans" panose="020B0606030504020204" pitchFamily="34" charset="0"/>
              </a:rPr>
              <a:t>        </a:t>
            </a:r>
            <a:r>
              <a:rPr lang="en-US" altLang="ja-JP" sz="900" dirty="0" err="1">
                <a:solidFill>
                  <a:srgbClr val="000000"/>
                </a:solidFill>
                <a:latin typeface="Open Sans" panose="020B0606030504020204" pitchFamily="34" charset="0"/>
              </a:rPr>
              <a:t>dest</a:t>
            </a:r>
            <a:r>
              <a:rPr lang="en-US" altLang="ja-JP" sz="900" dirty="0">
                <a:solidFill>
                  <a:srgbClr val="000000"/>
                </a:solidFill>
                <a:latin typeface="Open Sans" panose="020B0606030504020204" pitchFamily="34" charset="0"/>
              </a:rPr>
              <a:t>: /var/www/html/index.html</a:t>
            </a:r>
          </a:p>
          <a:p>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900" dirty="0">
              <a:solidFill>
                <a:srgbClr val="000000"/>
              </a:solidFill>
              <a:latin typeface="Open Sans" panose="020B0606030504020204" pitchFamily="34" charset="0"/>
            </a:endParaRPr>
          </a:p>
          <a:p>
            <a:endParaRPr lang="en-US" altLang="ja-JP" sz="900" b="0" i="0" dirty="0">
              <a:solidFill>
                <a:srgbClr val="000000"/>
              </a:solidFill>
              <a:effectLst/>
              <a:latin typeface="Open Sans" panose="020B0606030504020204" pitchFamily="34" charset="0"/>
            </a:endParaRPr>
          </a:p>
          <a:p>
            <a:endParaRPr lang="en-US" altLang="ja-JP" sz="900" b="0" i="0" dirty="0">
              <a:solidFill>
                <a:srgbClr val="000000"/>
              </a:solidFill>
              <a:effectLst/>
              <a:latin typeface="Open Sans" panose="020B0606030504020204" pitchFamily="34" charset="0"/>
            </a:endParaRPr>
          </a:p>
        </p:txBody>
      </p:sp>
    </p:spTree>
    <p:extLst>
      <p:ext uri="{BB962C8B-B14F-4D97-AF65-F5344CB8AC3E}">
        <p14:creationId xmlns:p14="http://schemas.microsoft.com/office/powerpoint/2010/main" val="3962695973"/>
      </p:ext>
    </p:extLst>
  </p:cSld>
  <p:clrMapOvr>
    <a:masterClrMapping/>
  </p:clrMapOvr>
</p:sld>
</file>

<file path=ppt/theme/theme1.xml><?xml version="1.0" encoding="utf-8"?>
<a:theme xmlns:a="http://schemas.openxmlformats.org/drawingml/2006/main" name="NETSCOUT_Section_Dividers">
  <a:themeElements>
    <a:clrScheme name="NETSCOUT 2">
      <a:dk1>
        <a:srgbClr val="53565A"/>
      </a:dk1>
      <a:lt1>
        <a:srgbClr val="FFFFFF"/>
      </a:lt1>
      <a:dk2>
        <a:srgbClr val="111820"/>
      </a:dk2>
      <a:lt2>
        <a:srgbClr val="D0D1AB"/>
      </a:lt2>
      <a:accent1>
        <a:srgbClr val="96D600"/>
      </a:accent1>
      <a:accent2>
        <a:srgbClr val="005F68"/>
      </a:accent2>
      <a:accent3>
        <a:srgbClr val="0099A7"/>
      </a:accent3>
      <a:accent4>
        <a:srgbClr val="1F355E"/>
      </a:accent4>
      <a:accent5>
        <a:srgbClr val="994878"/>
      </a:accent5>
      <a:accent6>
        <a:srgbClr val="53565A"/>
      </a:accent6>
      <a:hlink>
        <a:srgbClr val="96D600"/>
      </a:hlink>
      <a:folHlink>
        <a:srgbClr val="789D4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TSCOUT_16-9-2101.pot  -  Compatibility Mode" id="{12267718-4011-4055-8601-1E54DF88D127}" vid="{D129C3DD-C07B-4FD1-9867-47825364C762}"/>
    </a:ext>
  </a:extLst>
</a:theme>
</file>

<file path=ppt/theme/theme2.xml><?xml version="1.0" encoding="utf-8"?>
<a:theme xmlns:a="http://schemas.openxmlformats.org/drawingml/2006/main" name="NETSCOUT_Light">
  <a:themeElements>
    <a:clrScheme name="Hyperlink">
      <a:dk1>
        <a:srgbClr val="53565A"/>
      </a:dk1>
      <a:lt1>
        <a:srgbClr val="FFFFFF"/>
      </a:lt1>
      <a:dk2>
        <a:srgbClr val="111820"/>
      </a:dk2>
      <a:lt2>
        <a:srgbClr val="D0D1AB"/>
      </a:lt2>
      <a:accent1>
        <a:srgbClr val="96D600"/>
      </a:accent1>
      <a:accent2>
        <a:srgbClr val="005F68"/>
      </a:accent2>
      <a:accent3>
        <a:srgbClr val="0099A7"/>
      </a:accent3>
      <a:accent4>
        <a:srgbClr val="1F355E"/>
      </a:accent4>
      <a:accent5>
        <a:srgbClr val="994878"/>
      </a:accent5>
      <a:accent6>
        <a:srgbClr val="53565A"/>
      </a:accent6>
      <a:hlink>
        <a:srgbClr val="789D49"/>
      </a:hlink>
      <a:folHlink>
        <a:srgbClr val="789D4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solidFill>
        <a:ln w="12700" cmpd="sng">
          <a:solidFill>
            <a:schemeClr val="tx1"/>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600" dirty="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2"/>
          </a:solidFill>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1600" dirty="0"/>
        </a:defPPr>
      </a:lstStyle>
    </a:txDef>
  </a:objectDefaults>
  <a:extraClrSchemeLst/>
  <a:extLst>
    <a:ext uri="{05A4C25C-085E-4340-85A3-A5531E510DB2}">
      <thm15:themeFamily xmlns:thm15="http://schemas.microsoft.com/office/thememl/2012/main" name="NETSCOUT_16-9-2101.pot  -  Compatibility Mode" id="{12267718-4011-4055-8601-1E54DF88D127}" vid="{CD5B2F69-00C3-4686-8D37-E409919321A4}"/>
    </a:ext>
  </a:extLst>
</a:theme>
</file>

<file path=ppt/theme/theme3.xml><?xml version="1.0" encoding="utf-8"?>
<a:theme xmlns:a="http://schemas.openxmlformats.org/drawingml/2006/main" name="NETSCOUT_Dark">
  <a:themeElements>
    <a:clrScheme name="NETSCOUT 2">
      <a:dk1>
        <a:srgbClr val="53565A"/>
      </a:dk1>
      <a:lt1>
        <a:srgbClr val="FFFFFF"/>
      </a:lt1>
      <a:dk2>
        <a:srgbClr val="111820"/>
      </a:dk2>
      <a:lt2>
        <a:srgbClr val="D0D1AB"/>
      </a:lt2>
      <a:accent1>
        <a:srgbClr val="96D600"/>
      </a:accent1>
      <a:accent2>
        <a:srgbClr val="005F68"/>
      </a:accent2>
      <a:accent3>
        <a:srgbClr val="0099A7"/>
      </a:accent3>
      <a:accent4>
        <a:srgbClr val="1F355E"/>
      </a:accent4>
      <a:accent5>
        <a:srgbClr val="994878"/>
      </a:accent5>
      <a:accent6>
        <a:srgbClr val="53565A"/>
      </a:accent6>
      <a:hlink>
        <a:srgbClr val="96D600"/>
      </a:hlink>
      <a:folHlink>
        <a:srgbClr val="789D4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solidFill>
            <a:schemeClr val="bg1"/>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600" dirty="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bg1"/>
          </a:solidFill>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smtClean="0">
            <a:solidFill>
              <a:schemeClr val="bg1"/>
            </a:solidFill>
          </a:defRPr>
        </a:defPPr>
      </a:lstStyle>
    </a:txDef>
  </a:objectDefaults>
  <a:extraClrSchemeLst/>
  <a:extLst>
    <a:ext uri="{05A4C25C-085E-4340-85A3-A5531E510DB2}">
      <thm15:themeFamily xmlns:thm15="http://schemas.microsoft.com/office/thememl/2012/main" name="NETSCOUT_16-9-2101.pot  -  Compatibility Mode" id="{12267718-4011-4055-8601-1E54DF88D127}" vid="{37F275D6-A513-4EC0-A66A-3C000FBF14E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7AB237CADA75C4396E53D153A841CBF" ma:contentTypeVersion="2" ma:contentTypeDescription="Create a new document." ma:contentTypeScope="" ma:versionID="3b04cba6545c14989e596c1d7802ed9e">
  <xsd:schema xmlns:xsd="http://www.w3.org/2001/XMLSchema" xmlns:xs="http://www.w3.org/2001/XMLSchema" xmlns:p="http://schemas.microsoft.com/office/2006/metadata/properties" xmlns:ns2="3a132003-5301-4dd8-b8db-8d392923f379" targetNamespace="http://schemas.microsoft.com/office/2006/metadata/properties" ma:root="true" ma:fieldsID="09da9fa0f278b1fd6e77b0ea6eb696da" ns2:_="">
    <xsd:import namespace="3a132003-5301-4dd8-b8db-8d392923f379"/>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a132003-5301-4dd8-b8db-8d392923f3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ED22907-E18F-41C9-8E66-EFC02DA81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a132003-5301-4dd8-b8db-8d392923f37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A28DD54-BA48-6945-8C51-3559F700941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NETSCOUT_Section_Dividers</Template>
  <TotalTime>89543</TotalTime>
  <Words>11545</Words>
  <Application>Microsoft Office PowerPoint</Application>
  <PresentationFormat>Custom</PresentationFormat>
  <Paragraphs>1901</Paragraphs>
  <Slides>48</Slides>
  <Notes>0</Notes>
  <HiddenSlides>0</HiddenSlides>
  <MMClips>0</MMClips>
  <ScaleCrop>false</ScaleCrop>
  <HeadingPairs>
    <vt:vector size="6" baseType="variant">
      <vt:variant>
        <vt:lpstr>Fonts Used</vt:lpstr>
      </vt:variant>
      <vt:variant>
        <vt:i4>17</vt:i4>
      </vt:variant>
      <vt:variant>
        <vt:lpstr>Theme</vt:lpstr>
      </vt:variant>
      <vt:variant>
        <vt:i4>3</vt:i4>
      </vt:variant>
      <vt:variant>
        <vt:lpstr>Slide Titles</vt:lpstr>
      </vt:variant>
      <vt:variant>
        <vt:i4>48</vt:i4>
      </vt:variant>
    </vt:vector>
  </HeadingPairs>
  <TitlesOfParts>
    <vt:vector size="68" baseType="lpstr">
      <vt:lpstr>Avenir</vt:lpstr>
      <vt:lpstr>Hack</vt:lpstr>
      <vt:lpstr>inherit</vt:lpstr>
      <vt:lpstr>Microsoft JhengHei</vt:lpstr>
      <vt:lpstr>Monaco</vt:lpstr>
      <vt:lpstr>MS Pゴシック</vt:lpstr>
      <vt:lpstr>NimbusRomNo9L-Medi</vt:lpstr>
      <vt:lpstr>NimbusRomNo9L-Regu</vt:lpstr>
      <vt:lpstr>SFMono-Regular</vt:lpstr>
      <vt:lpstr>ui-monospace</vt:lpstr>
      <vt:lpstr>Arial</vt:lpstr>
      <vt:lpstr>Arial</vt:lpstr>
      <vt:lpstr>Consolas</vt:lpstr>
      <vt:lpstr>Courier New</vt:lpstr>
      <vt:lpstr>Open Sans</vt:lpstr>
      <vt:lpstr>Segoe UI</vt:lpstr>
      <vt:lpstr>Source Sans Pro</vt:lpstr>
      <vt:lpstr>NETSCOUT_Section_Dividers</vt:lpstr>
      <vt:lpstr>NETSCOUT_Light</vt:lpstr>
      <vt:lpstr>NETSCOUT_Dark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Wu, Xavier</dc:creator>
  <cp:lastModifiedBy>Zhang, Shaodong</cp:lastModifiedBy>
  <cp:revision>395</cp:revision>
  <dcterms:created xsi:type="dcterms:W3CDTF">2021-07-30T01:26:28Z</dcterms:created>
  <dcterms:modified xsi:type="dcterms:W3CDTF">2022-08-13T07:21:15Z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0x010100510E417063F2A54B9CB63E4C30F883D7</vt:lpwstr>
  </property>
</Properties>
</file>